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5" r:id="rId2"/>
    <p:sldMasterId id="2147483707" r:id="rId3"/>
    <p:sldMasterId id="2147483708" r:id="rId4"/>
    <p:sldMasterId id="2147483709" r:id="rId5"/>
    <p:sldMasterId id="2147483710" r:id="rId6"/>
    <p:sldMasterId id="2147483711" r:id="rId7"/>
    <p:sldMasterId id="2147483712" r:id="rId8"/>
    <p:sldMasterId id="2147483713" r:id="rId9"/>
    <p:sldMasterId id="2147483714" r:id="rId10"/>
    <p:sldMasterId id="2147483715" r:id="rId11"/>
    <p:sldMasterId id="2147483716" r:id="rId12"/>
    <p:sldMasterId id="2147483717" r:id="rId13"/>
    <p:sldMasterId id="2147483872" r:id="rId14"/>
  </p:sldMasterIdLst>
  <p:notesMasterIdLst>
    <p:notesMasterId r:id="rId46"/>
  </p:notesMasterIdLst>
  <p:sldIdLst>
    <p:sldId id="257" r:id="rId15"/>
    <p:sldId id="258" r:id="rId16"/>
    <p:sldId id="259" r:id="rId17"/>
    <p:sldId id="265" r:id="rId18"/>
    <p:sldId id="266" r:id="rId19"/>
    <p:sldId id="267" r:id="rId20"/>
    <p:sldId id="268" r:id="rId21"/>
    <p:sldId id="269" r:id="rId22"/>
    <p:sldId id="270" r:id="rId23"/>
    <p:sldId id="260" r:id="rId24"/>
    <p:sldId id="271" r:id="rId25"/>
    <p:sldId id="272" r:id="rId26"/>
    <p:sldId id="273" r:id="rId27"/>
    <p:sldId id="275" r:id="rId28"/>
    <p:sldId id="288" r:id="rId29"/>
    <p:sldId id="276" r:id="rId30"/>
    <p:sldId id="261" r:id="rId31"/>
    <p:sldId id="277" r:id="rId32"/>
    <p:sldId id="278" r:id="rId33"/>
    <p:sldId id="279" r:id="rId34"/>
    <p:sldId id="280" r:id="rId35"/>
    <p:sldId id="289" r:id="rId36"/>
    <p:sldId id="282" r:id="rId37"/>
    <p:sldId id="262" r:id="rId38"/>
    <p:sldId id="283" r:id="rId39"/>
    <p:sldId id="284" r:id="rId40"/>
    <p:sldId id="285" r:id="rId41"/>
    <p:sldId id="290" r:id="rId42"/>
    <p:sldId id="286" r:id="rId43"/>
    <p:sldId id="295" r:id="rId44"/>
    <p:sldId id="296" r:id="rId4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BBC"/>
    <a:srgbClr val="004D8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798" y="-96"/>
      </p:cViewPr>
      <p:guideLst>
        <p:guide orient="horz" pos="22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853B57B-CDF3-4B26-8819-391993BF8E6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2F47826-0640-4C84-A2B9-E2CFE93DE9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533561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79367-281C-4368-84B8-4712B45894B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113F8-1C62-4B20-8126-8355FAF192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5168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8D9E8-2066-4162-971A-7EF8AFD0082A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42131-024F-40CB-AC51-9A07CDB565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01077544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DD4B5-BA6A-4A0C-8742-4D337E03EFD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0D396-BB81-4B80-BFC0-5C186DBC42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18664410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5AE1D-6FBE-4AF7-B355-FD2D288FB5F6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F29E-1AB6-4601-A09D-F2142706E6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8662718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D20DA-3C1D-4B88-839F-9688336D4090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14AEF-EDA9-486F-83D9-588BBF147F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8455546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3F037-DB3A-4F8E-B655-7A9E319B4E80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85AA0-7E32-4992-BD3B-BF155DA22E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9769443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D9A28-BBF4-48FF-98F3-93FBE56C64B0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B5BB3-466C-4BE2-AB7C-1BC9D8BC87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62689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5C229-10A0-4719-934D-D758326722E1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DF5B6-450E-47D2-A5E4-B53C0E1E20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84965943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12D5E-64BB-4A41-8599-032C9AE4F29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8104B-1A75-467F-9863-04B6210333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7847548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95487-8C9F-459D-B024-D11551DAD876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D6FEC-5A31-461C-A0F1-9E2040140D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17834679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B34EA-11CF-47E9-A162-4A0D4026716D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AD258-C93C-4517-985C-613E499BF5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7715042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0A0A3-5978-4728-B1C2-E49897F505A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A84B4-362C-464C-8DBF-EBEE1B9E0D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29659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0A170-938A-49EE-8DA5-55224CF9349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9B57D-183F-45D8-A0BC-B341B1E3AA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2895548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1B539-1B44-4AA3-9E91-B6380AB3254C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C30F7-0F95-4C15-A302-7C40865665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719709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D517D-CCD4-4150-8C94-3A80E277DB60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2C207-17CC-4D32-806C-A21FAEEE8C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1589779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2B958-36E9-42C1-BABF-3783B469DEDF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DEF78-7C04-495D-8F97-78302837D5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6599694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6F6EA-290C-4E9C-81EF-B21CE75E6669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64AE9-535A-4387-A1FA-CB12C81B0A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0271435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67BBF-A371-4483-905C-B96C097B6E4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4AD8E-0F66-48E7-951C-80F872D793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7061494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42972-022A-44CE-8E14-66847876C81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025B7-3368-47E5-A697-E5FB68CC99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0567624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C3BBA-F61C-460E-85C8-155B378988D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05465-66B8-4D31-BC78-D264585F03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24993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B1A27-6E3C-49C9-AFDE-9D8DF58187DD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41754-F30D-44B7-ABA2-1D7DE07AD8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2389823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8A5C3-ED9F-4EFC-99B5-7C085B9240E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65946-6667-4794-9BFB-71D96B65AD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8953062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5DFC4-7229-4A8B-8246-DCC2BA674DB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0AA6C-D0E2-4761-8DB8-49566ED764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32964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EEC0E-C0D4-429C-B79A-104640C061F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AD47F-23CD-4E31-9800-9EC70BB71B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6195022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3D3EC-A516-48CC-BC38-2870732E655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4B9F7-EA91-43C5-8A3A-C1DBB612C3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3382588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8F991-E886-4F42-9F57-BF421ED2A7DA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54155-BE56-4231-8768-0A93600061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3631426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5CC4C-2853-4209-A8B4-CF3153810B5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93D1-B71A-4E64-BDA2-98F71ABF6C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1203325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0DF94-A838-426B-B66B-6A56448456B4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0BA8F-C9A1-4BB8-A487-1F4118A84A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8055740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C7EC0-A215-4F18-9858-CE2F87E3CB2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66565-EC7B-4D74-9E36-A7CC1A7BFB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1260265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C2BA7-1C7C-4F12-9EF0-E8952806A714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4E4D1-C169-4308-A8BD-D6ADBA25FC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4692926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68CC7-B07A-4544-96B9-C9200398A549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B804D-9C88-4405-B289-99CBF2EAD9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5259250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92F48-D194-479A-9273-F171C78AB2FA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814AD-FD81-44FF-B7F1-AC2F7751BF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8266607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36EC0-CDDD-4219-BDEF-8E165CB6ABE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9F4B2-6059-4518-A540-DD2EAF9EE6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1725412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5F868-43A9-44FF-B0D1-51BDA3DEBB5C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8963F-FB6A-426B-80FE-36C5A70A2E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613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53471-C65D-4E50-92F5-E780EBCBE10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4A52F-BB57-49ED-9E92-D5F13E2F3F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7980165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60149-2AEE-43C0-AA7F-9F7748A077A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1642D-8D73-4E2F-9615-ED9A4C64AF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15077274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74CC0-F78B-422A-9811-8480DCA9BC3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E4B41-B7FD-4AFA-B4A8-79E232F8FF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6141167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DD537-CBC4-43BE-A7AA-AB2FF6D0A56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ED74C-59A5-4150-ADE2-3CA854F3EF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95683290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9D600-8889-4355-ADE9-CC7164F59B8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515C2-D98A-4C55-B7A2-B031162884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9940525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B9937-1C20-4DF4-BDB0-7A8A84D578EF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9D80A-0E95-4E70-8D7B-5DA2A5CBE5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9223587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15BD9-C4AB-4A77-8C76-87031CD1291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0AEF2-467D-4352-B176-404D1FDEA9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4956553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528ED-B92B-4FA3-9F5B-AED2D055F70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B298C-B09B-4105-96F1-E1654350D8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717184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FCD4B-C917-4CF7-8263-BF1C280AF03A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EC2EB-51C0-4A45-A14C-FA640E56EF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7406858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46982-FE6C-42F1-A8E1-0C79F51695E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03F17-2A20-45AB-B14F-0EBDBE7502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8772032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F5C78-0507-4808-8C90-ED8D79706FB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496D5-2CB5-4DF6-B6FF-74074D3946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51125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F82D3-AC6A-4712-99A1-924694E5A36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3D9C8-EB91-472B-BF52-4880709195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97941279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9489B-16EC-4BE9-91F0-2CA93E0B6FEC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049BE-2ED0-4D03-8BF9-C71F9F4B1D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4958268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CA7EF-D1A7-41D4-A058-6CF00FCBF32F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8DA52-3BC4-496D-97D9-3014272343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67998519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75D11-7B1D-4171-A61F-B9BFB5E16BCC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004BD-9423-4B01-8179-669FCF9514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2456547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99AC7-2E57-4026-9BDF-43A3C4F099A3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AF6E4-E518-4237-9C30-4E8EBAEE22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0908952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93C6B-9789-4A65-8E54-476CCC7E445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044A4-7D7F-47DD-B749-AD9EB42955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8800150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C4529-821F-4503-98CC-9FD3D3A4F81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F9E00-4CA3-462F-B33F-42E74BCCE6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2780519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4E6CD-750F-485E-A3E8-F2A9A5C6EF8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BC200-AAA6-4E40-B664-452AB1E174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5916072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716BB-9CE5-4EDA-BC78-BAB26A5D9E3F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18A03-CE4B-4CD7-9E89-EAE19A30C3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9615103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0F4AD-3B27-4B63-BFD9-E26F536F69F3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CF26D-C18B-412D-9DDC-E17993F6B5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9306306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EE6E-D57A-4EC9-BAB5-D05C9018CA4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BC3CA-DCC8-4D2E-B0BE-999E1E88B3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0873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EED14-FF91-40A9-AF1E-13964EE805C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C72B2-FC25-446B-94C7-0319DD990A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0564508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1DB55-3464-4ABF-ABEB-38A1DA5E5D7F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48A1A-53FB-4091-9663-C96C5A8BB5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2362750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AF901-2035-4203-9E00-B256EAAF285C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C02E5-06C8-4C47-9E0D-F9AFFEE0BC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612541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C0207-24B0-421E-83A8-604D79BF4E6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29B09-0BE7-42AA-A6E1-167A5A8BAC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0726365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4952D-41AC-4114-B834-B06A5BB63FA0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6ADA0-D97F-43C3-A653-BD35D81D92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4834944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DB54E-AA08-4690-AD59-A6AFE6B03091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39A1C-FE5C-45A6-943C-702FD9D632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21138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BB921-D42E-4B08-9E26-F998768A107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1EF7D-3DEC-45E1-A188-631F11997A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81909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A5D77-5DF9-4276-BC9D-CD634E0EA15A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106B4-1664-40A3-A1D3-2E2AEE1E15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02431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CE3E6-94D4-4A18-85B3-044E01C03180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7800B-7FBE-4B46-A646-F6802720C5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60984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F3BB2-7CAC-4C65-87D9-3ADDE681EFCA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4827E-376C-474D-8D3A-921BC8C1AF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984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CCFEC-957D-49AC-BEDF-7965EFF1FD8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B7B8F-F90D-4E32-BEB9-0DF049D7D2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040363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FD495-E9B0-4BB2-91AB-588B520FAEF6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C0070-281F-498D-8CAD-9EF832504E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195666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20499-9744-4048-B5B1-D5DE03366C96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E2EBE-3710-42BB-AF72-7924A290B8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269723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E1EDF-EC08-434D-97FC-165A71E26700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FF972-E7BC-4160-ADCD-AE68C25B94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482492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EF682-9378-498B-874B-D5EF18397C0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14697-817B-497B-9F43-073A117A96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36200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1B9C9-1406-428D-A5A5-F8D1BB6A5134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01EDA-4DCF-4580-BD25-092C56D991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858141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B8576-4FA2-47B3-BDA0-0EDAA2998A7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0247D-A130-4C5A-BFE2-A9E57E3584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116537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26F5C-3BED-410A-8943-14283F55D95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0B9D2-C5DD-4CCB-B435-40D57BAEAF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1661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4FA09-0E02-4DC8-9494-033BEFAF7EE6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0C794-3ED6-48C5-9509-CEF1E76CF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755682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DE43A-A6EA-4703-A61A-530488CF9A03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FB74F-A850-4FAA-801E-30740311C0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933909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E4F24-8A45-4B22-8F5D-5BBE0AD5F4C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59FE9-DDEA-434F-900E-8B4B81554D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2953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D9244-3340-4FF4-9288-1BEDBE624BFC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FB1D4-2EC5-495D-BF97-47352D1186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8607621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E8BF1-4426-4C2C-9C14-4594858E4B51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EC6C2-7577-4443-A82A-2E024B4E9C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56308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DC337-0BCE-4B7D-9E43-4537CBA7C9B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200D4-9576-49B1-983D-D705AF004B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204036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1D823-0D15-4F10-997F-CC8C2B828FC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E2E2F-EDA1-4F77-BAC5-CD91C2B247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791551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7E9F8-9032-4E64-96D5-83C6851D3AD4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64F32-0E89-4764-9A47-AFCD759CDC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259333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FA72F-436D-4138-AD87-9CCB24FB395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3E004-6BC5-462B-A2D1-688ACCD20C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671663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E8D51-B817-43E6-944F-878A1ACF54F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586E5-AF33-42C8-8E87-9FE43BFA2B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767978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454B2-4EE3-49B4-A10B-0A4766B394A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C6DFE-768A-4259-AC56-988E278063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136126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BB73A-3946-471A-A86C-D0E4C60493E9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EA517-F228-47C5-8A60-AAC7AD467C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845617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0A002-1DF4-42B3-89CC-D4F793DCB7B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3FC39-8EA8-4E51-97BF-0A415A7FC6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746193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B469-A2EC-475E-9C56-37CA72A91A60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F7A1C-8EB0-4BEC-8898-FD22A33E7A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9786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95137-DBCD-45FE-966D-C0577AFDD96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B9DE8-BCD4-44C8-A24E-0E1919806D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792890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20D30-2588-45C6-9CB6-516759429BD6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13377-6A30-4242-A027-4FBF0E8EEE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894768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E9577-B656-423B-AFE6-BE3C4B774AD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61F2E-1376-482B-8D45-B12C578965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485433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42D28-AA9F-4FB1-9ACC-C2F70CB23FA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48FB7-E05A-44EC-84E9-56C3FAFE08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024252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8626D-3BEB-4555-9F88-46461A18DB14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44F46-CCC8-471A-A71D-F8FC1AC344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916344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50414-E89A-458A-9E43-3B7134969B8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33111-BB02-4D01-A23C-1FEAE5D5A3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068017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E2628-858E-45FD-BA3D-E436421B2AD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9C963-7E78-4547-974D-AEB9343B4F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687474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84B86-7336-42EF-B528-C102D362049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0914E-9E1F-4441-AB1E-1ABA240ADA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592612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BD7DF-27E8-433B-AC7F-C88B207285BC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89337-D0EA-4DF8-A51D-48D2077DCC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737897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5AAC6-DA50-4380-AC74-503D48FFDEBD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1DD70-45EB-4BE2-92CC-638C80C48D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566547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D6CAF-7153-4AF5-89D7-69941BA917F1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3C22C-35AE-495F-9A83-91461C7702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0662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91A82-9A1C-49AC-97E7-3D524522345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C282D-71BA-440F-AD6E-92707CC78B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9673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17CD6-DC4E-4A72-98DC-5357B5C8A883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51920-8C2F-4B29-AC29-1B9406E22B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160347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8B6A-4772-49DD-BB66-CB3CFE2C786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AD3F2-EE85-4F30-A1EC-D0FF6A701F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694334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41A06-A80C-4F19-99E0-FAAFFC0BD370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7B4AB-9BD1-4EFC-B28B-826C0034D0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028810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C9378-6324-40C7-8E61-4291211146B4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4EB77-5DAA-4045-AE46-5E57F36ED0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169987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09C22-CB68-47BE-A1B0-6D03FB1D9033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DB1FB-262C-4339-A7E1-5AD439A6ED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0019219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EC58F-375A-47EB-9BE5-8E1F413AC7B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CC52D-68D2-4CC2-BEE5-17E71D46C8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917541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E5EEF-4115-47AA-9671-AEFD1DFA6963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D0A22-ED87-48A5-89CC-DB5FB3212E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41385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A46FD-52C6-4392-9BA2-E38450185191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8BB95-72C8-411B-B3AC-59CF70B390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160609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F95B1-289A-40C8-93CB-B26B6EA18BF0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3DFB6-8059-48C5-BC4A-D9A1C63127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512518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62C1-55BD-44D8-950F-0207EFB670E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9AEA2-83B7-4BE9-8A4D-AF423C7CC9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42868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933E0-78AF-4717-9C6D-7F9BD17A1CF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AB10F-BD2B-4716-8B6E-F5F70566D8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85288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332E4-87DE-4217-B395-FD1BEB1CD4BA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20909-731F-4256-BDBF-DA980FB3D1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229556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3CD5C-A7C7-4306-B434-42488EF4EBD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B2382-E00C-4CA6-A95A-B9763F2BD1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0725682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45B40-DA35-43EF-ABE4-E984C14B2603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041DD-A24E-4F98-837A-0E0DC77102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962327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221A6-3732-4841-967A-0D03A77F59FA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57E23-10FE-46E3-BA70-A82B54CD49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914722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83AD7-28A2-45DE-A6EA-E4B8EC9973F3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C2E50-DE3B-4F8B-9E0A-4A53081CCB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650870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B3EEA-2708-4A5F-AE0D-A64CD34A97C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47AD2-7E07-44C9-A436-EAF3DFA74E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067656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60306-6D76-4B8D-90EB-5606005C21D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EA151-9FD9-4DE9-918F-F0BFD9A57E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609690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26189-DA4D-4D3E-92C8-AF227DC85AC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41960-4603-43EF-9193-D262263E3D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74438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F7E08-1411-41D5-AF00-87B333B1A23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09184-E568-48E1-93E3-92735CEA87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18037139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7FF5-0671-41BB-9A75-DD7620FBED1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BD8FE-2324-495C-8172-7E574D640F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65634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6119E-000C-4378-8B0A-29DB1554559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0D675-9AE9-402C-ABFE-D62E8BAFFB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813383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FD20D-C82E-45F1-9A93-696D702174C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9C551-7BEA-4ABC-B86B-B8345075B2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65887886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4CAE6-990C-44DE-8A89-DCD91AE22CD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FE46F-78A1-4691-8256-C55E9A3186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0994914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132FC-9542-4AD2-A7FA-7C2DE0C79CF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B14D2-2DE4-4A6B-A671-7C192C3748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3473978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9D9E2-5B66-4E2B-BC90-01BE02E1467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E05F3-FAFF-4DB0-B86A-8818C7CD0D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9676207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4A23-2BBB-48B0-9268-BB0F777754C9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6EF7F-6923-47DC-A41F-AC17D62DA7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1057616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85609-B8EA-4CF9-95BB-AD5EDD77E216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535FE-05EC-4E89-A601-448550A29A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306904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49299-7E4D-45E6-9148-8D3D1BD1A49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567D7-AF43-4366-B660-B095F41090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86596012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13DA2-D7C9-40AD-94D2-DF01F09AEAE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FC7AD-835E-4E5E-943D-30A2F7F3DE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2674090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FE376-DF42-446C-9115-9CA55E4FBCB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783FD-F2AD-4579-A15E-D37D1AF065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8866581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80ED5-AD5F-4C38-BD77-D0A4DA49722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B207E-6C91-4B0F-99BE-8445262D12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4323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8F3EB-1828-4914-82E4-385824D894B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7FF0C-94C2-40D4-8222-4DC80CE160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0179640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C3B7-0F2F-4D2D-AE99-A23755894E4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E3864-BF85-4913-A9E7-E1EEE8C886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340088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85E3C-A17B-4BB4-9FA7-B6790BD644BD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5679A-3965-4E64-AB25-59A46441A8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070086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F5969-3801-43A2-9B97-C44811CD5B9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C36E6-3732-494F-A0DC-8E2E616089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958856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A3920-E329-4EA4-BC17-8DBAC3E17AF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CE37F-CEF4-435F-BE8B-7047AE7589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4092953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655B5-D768-43B2-8879-38CE52E309BC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B18F9-4CB6-4845-8318-CF90119EA7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6919791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8C602-0BC4-4142-8B5E-6EE011EF3BC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2ECD4-AB31-4E97-8BB2-B84A48D797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8935896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FF0F7-13A2-4B01-8A20-88B95E809EA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E5486-62CD-4261-A30D-69115C8C6A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9688415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E1141-CC07-4A72-AF30-A74718239843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DB0F1-EA9A-45A9-9E22-37582EA368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3604840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A3DDA-2887-4B17-B881-D42F4915C49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073D1-F966-4D9D-88A3-DA9B4B5469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8070059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BBD34-0858-486C-9A5E-5DE8EB80B156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F1FCE-26A5-470D-BD80-87C9593281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36193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D6377-B81C-4689-BA4C-48A699AC8051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8EF2C-2B1A-4BA9-A56A-5BE194C026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2220360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102A2-598C-4573-822D-2379DB5C3E2D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76768-31B4-4DD5-8C4A-BAC88753A5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1159484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426BF-67A3-446A-9030-65C89AEA2FA0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C2F0A-FF62-4C9E-B2DA-0A4A886D0A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797203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FB7B6-FC71-4850-8AF3-F96CCDFAB97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1BA65-6A8E-4AE4-8F56-0095311B1B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183062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6B6D3-2AFC-450E-BB88-A37EEA04C34F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F02C9-D7D4-4BCF-A1BB-AB45C0F4E6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1723841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10881-5DDF-4E8A-8BD6-A5CE3AC13CA4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7EB74-F9C6-44DE-BB02-17573DD007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4358385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BFDAC-873C-45F2-A5B4-DD5BA0B51929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5B766-866A-470A-AF03-6BE78B3D8C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12743683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EF2E2-0057-44FB-BBA9-6B9C38CE5AA5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93F51-FF61-44B8-9562-D4834E6322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9902805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8ABE5-468A-4244-9716-918A9D070E4C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57F1F-106E-47AC-9781-4E295538F5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8962647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66DF8-1D46-42A6-BB98-7F441207B829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91200-AA77-455D-9068-9D6EA247F2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408811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731A7-A581-4D66-B938-0F327CED2E9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77607-027D-4AB3-AD29-25EC1FEE16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15322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0C90532-DD55-4876-9568-E72EFB8A4137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6F67D0E-F126-425B-BDCE-590FE1CB9E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126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65C30CB-C899-4EEB-904A-42A9D80FD40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1126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8EF0FED-2FD9-4B4D-AE6C-A0D11206A1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229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C155386-8AA4-4584-B450-DBE95BA9C259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1229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5EC9516-8688-492A-A4C2-38FF74C302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64" r:id="rId2"/>
    <p:sldLayoutId id="2147484165" r:id="rId3"/>
    <p:sldLayoutId id="2147484166" r:id="rId4"/>
    <p:sldLayoutId id="2147484167" r:id="rId5"/>
    <p:sldLayoutId id="2147484168" r:id="rId6"/>
    <p:sldLayoutId id="2147484169" r:id="rId7"/>
    <p:sldLayoutId id="2147484170" r:id="rId8"/>
    <p:sldLayoutId id="2147484171" r:id="rId9"/>
    <p:sldLayoutId id="2147484172" r:id="rId10"/>
    <p:sldLayoutId id="214748417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331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455DF74-A10F-4371-B6B4-18253CE4DC4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1331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E8E2FA0-A846-4DA5-9571-88EE780DBC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4" r:id="rId1"/>
    <p:sldLayoutId id="2147484175" r:id="rId2"/>
    <p:sldLayoutId id="2147484176" r:id="rId3"/>
    <p:sldLayoutId id="2147484177" r:id="rId4"/>
    <p:sldLayoutId id="2147484178" r:id="rId5"/>
    <p:sldLayoutId id="2147484179" r:id="rId6"/>
    <p:sldLayoutId id="2147484180" r:id="rId7"/>
    <p:sldLayoutId id="2147484181" r:id="rId8"/>
    <p:sldLayoutId id="2147484182" r:id="rId9"/>
    <p:sldLayoutId id="2147484183" r:id="rId10"/>
    <p:sldLayoutId id="214748418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434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7CFCED9-1243-40E7-9004-7DC1841E16AC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1434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37C76D0-AA4E-4063-A950-CACAD006AD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1D6E3CB-C3A9-4DB1-9CCC-09BBD787F4AD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D126227-12EB-47A9-BF9F-8C8ACEA27D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4CD6E68-C65B-4331-809E-2F74EDD36994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B8B4DCA-2432-479C-B10B-5687F6A26A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6F68D4-4441-4740-BF26-6E9819FD5B54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9B1B1DE-A3BB-4725-9BF1-FEED917F01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  <p:sldLayoutId id="2147484084" r:id="rId10"/>
    <p:sldLayoutId id="214748408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512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29F91BE-3E3A-4F9D-BED4-639C067B74BA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12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B485242-16FF-4959-8002-7ACC6256EB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614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ACE18D2-4C93-4683-B7FB-DDD1EB4D2CB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14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5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E89F1A-5263-4983-8393-B158EB55C7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2" r:id="rId6"/>
    <p:sldLayoutId id="2147484103" r:id="rId7"/>
    <p:sldLayoutId id="2147484104" r:id="rId8"/>
    <p:sldLayoutId id="2147484105" r:id="rId9"/>
    <p:sldLayoutId id="2147484106" r:id="rId10"/>
    <p:sldLayoutId id="214748410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717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3432AB9-9BAF-4E04-B16F-73856B9E640D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717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F39F7D1-5C1A-43A0-B101-F5BC45C577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8196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A675ED2-4E4F-4F58-AF7B-12CB5ADA6B1D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197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8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91CD81D-BBB4-4B69-BAF6-8FC2AE5391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9220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5FF055F-B589-4292-AA66-A3B6832392D3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9221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2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CB549C9-0DB7-4203-A9AB-C661682FD7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31" r:id="rId2"/>
    <p:sldLayoutId id="2147484132" r:id="rId3"/>
    <p:sldLayoutId id="2147484133" r:id="rId4"/>
    <p:sldLayoutId id="2147484134" r:id="rId5"/>
    <p:sldLayoutId id="2147484135" r:id="rId6"/>
    <p:sldLayoutId id="2147484136" r:id="rId7"/>
    <p:sldLayoutId id="2147484137" r:id="rId8"/>
    <p:sldLayoutId id="2147484138" r:id="rId9"/>
    <p:sldLayoutId id="2147484139" r:id="rId10"/>
    <p:sldLayoutId id="214748414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44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B0DAE20-ACA3-4892-B7D5-C655E80E667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10245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B690FE-6547-43CF-917E-508E00D3B5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8.png"/><Relationship Id="rId21" Type="http://schemas.openxmlformats.org/officeDocument/2006/relationships/image" Target="../media/image63.png"/><Relationship Id="rId34" Type="http://schemas.openxmlformats.org/officeDocument/2006/relationships/image" Target="../media/image76.png"/><Relationship Id="rId42" Type="http://schemas.openxmlformats.org/officeDocument/2006/relationships/image" Target="../media/image84.png"/><Relationship Id="rId47" Type="http://schemas.openxmlformats.org/officeDocument/2006/relationships/image" Target="../media/image89.png"/><Relationship Id="rId50" Type="http://schemas.openxmlformats.org/officeDocument/2006/relationships/image" Target="../media/image92.png"/><Relationship Id="rId55" Type="http://schemas.openxmlformats.org/officeDocument/2006/relationships/image" Target="../media/image97.png"/><Relationship Id="rId63" Type="http://schemas.openxmlformats.org/officeDocument/2006/relationships/image" Target="../media/image105.png"/><Relationship Id="rId68" Type="http://schemas.openxmlformats.org/officeDocument/2006/relationships/image" Target="../media/image110.png"/><Relationship Id="rId76" Type="http://schemas.openxmlformats.org/officeDocument/2006/relationships/image" Target="../media/image118.png"/><Relationship Id="rId84" Type="http://schemas.openxmlformats.org/officeDocument/2006/relationships/image" Target="../media/image126.png"/><Relationship Id="rId89" Type="http://schemas.openxmlformats.org/officeDocument/2006/relationships/image" Target="../media/image131.png"/><Relationship Id="rId97" Type="http://schemas.openxmlformats.org/officeDocument/2006/relationships/image" Target="../media/image139.png"/><Relationship Id="rId7" Type="http://schemas.openxmlformats.org/officeDocument/2006/relationships/image" Target="../media/image49.png"/><Relationship Id="rId71" Type="http://schemas.openxmlformats.org/officeDocument/2006/relationships/image" Target="../media/image113.png"/><Relationship Id="rId92" Type="http://schemas.openxmlformats.org/officeDocument/2006/relationships/image" Target="../media/image134.png"/><Relationship Id="rId2" Type="http://schemas.openxmlformats.org/officeDocument/2006/relationships/image" Target="../media/image44.png"/><Relationship Id="rId16" Type="http://schemas.openxmlformats.org/officeDocument/2006/relationships/image" Target="../media/image58.png"/><Relationship Id="rId29" Type="http://schemas.openxmlformats.org/officeDocument/2006/relationships/image" Target="../media/image71.png"/><Relationship Id="rId11" Type="http://schemas.openxmlformats.org/officeDocument/2006/relationships/image" Target="../media/image53.png"/><Relationship Id="rId24" Type="http://schemas.openxmlformats.org/officeDocument/2006/relationships/image" Target="../media/image66.png"/><Relationship Id="rId32" Type="http://schemas.openxmlformats.org/officeDocument/2006/relationships/image" Target="../media/image74.png"/><Relationship Id="rId37" Type="http://schemas.openxmlformats.org/officeDocument/2006/relationships/image" Target="../media/image79.png"/><Relationship Id="rId40" Type="http://schemas.openxmlformats.org/officeDocument/2006/relationships/image" Target="../media/image82.png"/><Relationship Id="rId45" Type="http://schemas.openxmlformats.org/officeDocument/2006/relationships/image" Target="../media/image87.png"/><Relationship Id="rId53" Type="http://schemas.openxmlformats.org/officeDocument/2006/relationships/image" Target="../media/image95.png"/><Relationship Id="rId58" Type="http://schemas.openxmlformats.org/officeDocument/2006/relationships/image" Target="../media/image100.png"/><Relationship Id="rId66" Type="http://schemas.openxmlformats.org/officeDocument/2006/relationships/image" Target="../media/image108.png"/><Relationship Id="rId74" Type="http://schemas.openxmlformats.org/officeDocument/2006/relationships/image" Target="../media/image116.png"/><Relationship Id="rId79" Type="http://schemas.openxmlformats.org/officeDocument/2006/relationships/image" Target="../media/image121.png"/><Relationship Id="rId87" Type="http://schemas.openxmlformats.org/officeDocument/2006/relationships/image" Target="../media/image129.png"/><Relationship Id="rId5" Type="http://schemas.openxmlformats.org/officeDocument/2006/relationships/image" Target="../media/image47.png"/><Relationship Id="rId61" Type="http://schemas.openxmlformats.org/officeDocument/2006/relationships/image" Target="../media/image103.png"/><Relationship Id="rId82" Type="http://schemas.openxmlformats.org/officeDocument/2006/relationships/image" Target="../media/image124.png"/><Relationship Id="rId90" Type="http://schemas.openxmlformats.org/officeDocument/2006/relationships/image" Target="../media/image132.png"/><Relationship Id="rId95" Type="http://schemas.openxmlformats.org/officeDocument/2006/relationships/image" Target="../media/image137.png"/><Relationship Id="rId19" Type="http://schemas.openxmlformats.org/officeDocument/2006/relationships/image" Target="../media/image61.png"/><Relationship Id="rId14" Type="http://schemas.openxmlformats.org/officeDocument/2006/relationships/image" Target="../media/image56.png"/><Relationship Id="rId22" Type="http://schemas.openxmlformats.org/officeDocument/2006/relationships/image" Target="../media/image64.png"/><Relationship Id="rId27" Type="http://schemas.openxmlformats.org/officeDocument/2006/relationships/image" Target="../media/image69.png"/><Relationship Id="rId30" Type="http://schemas.openxmlformats.org/officeDocument/2006/relationships/image" Target="../media/image72.png"/><Relationship Id="rId35" Type="http://schemas.openxmlformats.org/officeDocument/2006/relationships/image" Target="../media/image77.png"/><Relationship Id="rId43" Type="http://schemas.openxmlformats.org/officeDocument/2006/relationships/image" Target="../media/image85.png"/><Relationship Id="rId48" Type="http://schemas.openxmlformats.org/officeDocument/2006/relationships/image" Target="../media/image90.png"/><Relationship Id="rId56" Type="http://schemas.openxmlformats.org/officeDocument/2006/relationships/image" Target="../media/image98.png"/><Relationship Id="rId64" Type="http://schemas.openxmlformats.org/officeDocument/2006/relationships/image" Target="../media/image106.png"/><Relationship Id="rId69" Type="http://schemas.openxmlformats.org/officeDocument/2006/relationships/image" Target="../media/image111.png"/><Relationship Id="rId77" Type="http://schemas.openxmlformats.org/officeDocument/2006/relationships/image" Target="../media/image119.png"/><Relationship Id="rId100" Type="http://schemas.openxmlformats.org/officeDocument/2006/relationships/image" Target="../media/image142.png"/><Relationship Id="rId8" Type="http://schemas.openxmlformats.org/officeDocument/2006/relationships/image" Target="../media/image50.png"/><Relationship Id="rId51" Type="http://schemas.openxmlformats.org/officeDocument/2006/relationships/image" Target="../media/image93.png"/><Relationship Id="rId72" Type="http://schemas.openxmlformats.org/officeDocument/2006/relationships/image" Target="../media/image114.png"/><Relationship Id="rId80" Type="http://schemas.openxmlformats.org/officeDocument/2006/relationships/image" Target="../media/image122.png"/><Relationship Id="rId85" Type="http://schemas.openxmlformats.org/officeDocument/2006/relationships/image" Target="../media/image127.png"/><Relationship Id="rId93" Type="http://schemas.openxmlformats.org/officeDocument/2006/relationships/image" Target="../media/image135.png"/><Relationship Id="rId98" Type="http://schemas.openxmlformats.org/officeDocument/2006/relationships/image" Target="../media/image140.png"/><Relationship Id="rId3" Type="http://schemas.openxmlformats.org/officeDocument/2006/relationships/image" Target="../media/image45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5" Type="http://schemas.openxmlformats.org/officeDocument/2006/relationships/image" Target="../media/image67.png"/><Relationship Id="rId33" Type="http://schemas.openxmlformats.org/officeDocument/2006/relationships/image" Target="../media/image75.png"/><Relationship Id="rId38" Type="http://schemas.openxmlformats.org/officeDocument/2006/relationships/image" Target="../media/image80.png"/><Relationship Id="rId46" Type="http://schemas.openxmlformats.org/officeDocument/2006/relationships/image" Target="../media/image88.png"/><Relationship Id="rId59" Type="http://schemas.openxmlformats.org/officeDocument/2006/relationships/image" Target="../media/image101.png"/><Relationship Id="rId67" Type="http://schemas.openxmlformats.org/officeDocument/2006/relationships/image" Target="../media/image109.png"/><Relationship Id="rId20" Type="http://schemas.openxmlformats.org/officeDocument/2006/relationships/image" Target="../media/image62.png"/><Relationship Id="rId41" Type="http://schemas.openxmlformats.org/officeDocument/2006/relationships/image" Target="../media/image83.png"/><Relationship Id="rId54" Type="http://schemas.openxmlformats.org/officeDocument/2006/relationships/image" Target="../media/image96.png"/><Relationship Id="rId62" Type="http://schemas.openxmlformats.org/officeDocument/2006/relationships/image" Target="../media/image104.png"/><Relationship Id="rId70" Type="http://schemas.openxmlformats.org/officeDocument/2006/relationships/image" Target="../media/image112.png"/><Relationship Id="rId75" Type="http://schemas.openxmlformats.org/officeDocument/2006/relationships/image" Target="../media/image117.png"/><Relationship Id="rId83" Type="http://schemas.openxmlformats.org/officeDocument/2006/relationships/image" Target="../media/image125.png"/><Relationship Id="rId88" Type="http://schemas.openxmlformats.org/officeDocument/2006/relationships/image" Target="../media/image130.png"/><Relationship Id="rId91" Type="http://schemas.openxmlformats.org/officeDocument/2006/relationships/image" Target="../media/image133.png"/><Relationship Id="rId96" Type="http://schemas.openxmlformats.org/officeDocument/2006/relationships/image" Target="../media/image138.png"/><Relationship Id="rId1" Type="http://schemas.openxmlformats.org/officeDocument/2006/relationships/slideLayout" Target="../slideLayouts/slideLayout150.xml"/><Relationship Id="rId6" Type="http://schemas.openxmlformats.org/officeDocument/2006/relationships/image" Target="../media/image48.png"/><Relationship Id="rId15" Type="http://schemas.openxmlformats.org/officeDocument/2006/relationships/image" Target="../media/image57.png"/><Relationship Id="rId23" Type="http://schemas.openxmlformats.org/officeDocument/2006/relationships/image" Target="../media/image65.png"/><Relationship Id="rId28" Type="http://schemas.openxmlformats.org/officeDocument/2006/relationships/image" Target="../media/image70.png"/><Relationship Id="rId36" Type="http://schemas.openxmlformats.org/officeDocument/2006/relationships/image" Target="../media/image78.png"/><Relationship Id="rId49" Type="http://schemas.openxmlformats.org/officeDocument/2006/relationships/image" Target="../media/image91.png"/><Relationship Id="rId57" Type="http://schemas.openxmlformats.org/officeDocument/2006/relationships/image" Target="../media/image99.png"/><Relationship Id="rId10" Type="http://schemas.openxmlformats.org/officeDocument/2006/relationships/image" Target="../media/image52.png"/><Relationship Id="rId31" Type="http://schemas.openxmlformats.org/officeDocument/2006/relationships/image" Target="../media/image73.png"/><Relationship Id="rId44" Type="http://schemas.openxmlformats.org/officeDocument/2006/relationships/image" Target="../media/image86.png"/><Relationship Id="rId52" Type="http://schemas.openxmlformats.org/officeDocument/2006/relationships/image" Target="../media/image94.png"/><Relationship Id="rId60" Type="http://schemas.openxmlformats.org/officeDocument/2006/relationships/image" Target="../media/image102.png"/><Relationship Id="rId65" Type="http://schemas.openxmlformats.org/officeDocument/2006/relationships/image" Target="../media/image107.png"/><Relationship Id="rId73" Type="http://schemas.openxmlformats.org/officeDocument/2006/relationships/image" Target="../media/image115.png"/><Relationship Id="rId78" Type="http://schemas.openxmlformats.org/officeDocument/2006/relationships/image" Target="../media/image120.png"/><Relationship Id="rId81" Type="http://schemas.openxmlformats.org/officeDocument/2006/relationships/image" Target="../media/image123.png"/><Relationship Id="rId86" Type="http://schemas.openxmlformats.org/officeDocument/2006/relationships/image" Target="../media/image128.png"/><Relationship Id="rId94" Type="http://schemas.openxmlformats.org/officeDocument/2006/relationships/image" Target="../media/image136.png"/><Relationship Id="rId99" Type="http://schemas.openxmlformats.org/officeDocument/2006/relationships/image" Target="../media/image141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39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等腰三角形 4"/>
          <p:cNvSpPr>
            <a:spLocks/>
          </p:cNvSpPr>
          <p:nvPr/>
        </p:nvSpPr>
        <p:spPr bwMode="auto">
          <a:xfrm>
            <a:off x="3411538" y="0"/>
            <a:ext cx="3540125" cy="6858000"/>
          </a:xfrm>
          <a:custGeom>
            <a:avLst/>
            <a:gdLst>
              <a:gd name="T0" fmla="*/ 818343 w 3540538"/>
              <a:gd name="T1" fmla="*/ 6858000 h 6858000"/>
              <a:gd name="T2" fmla="*/ 3537234 w 3540538"/>
              <a:gd name="T3" fmla="*/ 0 h 6858000"/>
              <a:gd name="T4" fmla="*/ 1688391 w 3540538"/>
              <a:gd name="T5" fmla="*/ 6858000 h 6858000"/>
              <a:gd name="T6" fmla="*/ 818343 w 3540538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40538" h="6858000">
                <a:moveTo>
                  <a:pt x="819108" y="6858000"/>
                </a:moveTo>
                <a:cubicBezTo>
                  <a:pt x="-910511" y="4789714"/>
                  <a:pt x="146615" y="2503714"/>
                  <a:pt x="3540538" y="0"/>
                </a:cubicBezTo>
                <a:cubicBezTo>
                  <a:pt x="-859709" y="3490687"/>
                  <a:pt x="386102" y="5515430"/>
                  <a:pt x="1689967" y="6858000"/>
                </a:cubicBezTo>
                <a:lnTo>
                  <a:pt x="819108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5" name="文本框 5"/>
          <p:cNvSpPr txBox="1">
            <a:spLocks noChangeArrowheads="1"/>
          </p:cNvSpPr>
          <p:nvPr/>
        </p:nvSpPr>
        <p:spPr bwMode="auto">
          <a:xfrm>
            <a:off x="9966325" y="1776413"/>
            <a:ext cx="20701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600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zh-CN" altLang="en-US" sz="6600" b="1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6" name="文本框 6"/>
          <p:cNvSpPr txBox="1">
            <a:spLocks noChangeArrowheads="1"/>
          </p:cNvSpPr>
          <p:nvPr/>
        </p:nvSpPr>
        <p:spPr bwMode="auto">
          <a:xfrm>
            <a:off x="4826000" y="2684463"/>
            <a:ext cx="7366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8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通用商业计划书</a:t>
            </a:r>
          </a:p>
        </p:txBody>
      </p:sp>
      <p:sp>
        <p:nvSpPr>
          <p:cNvPr id="28677" name="文本框 7"/>
          <p:cNvSpPr txBox="1">
            <a:spLocks noChangeArrowheads="1"/>
          </p:cNvSpPr>
          <p:nvPr/>
        </p:nvSpPr>
        <p:spPr bwMode="auto">
          <a:xfrm>
            <a:off x="4900613" y="3838575"/>
            <a:ext cx="7135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>
              <a:buFont typeface="Arial" pitchFamily="34" charset="0"/>
              <a:buNone/>
            </a:pPr>
            <a:r>
              <a:rPr lang="en-US" altLang="zh-CN" sz="2800">
                <a:solidFill>
                  <a:srgbClr val="FFFFFF"/>
                </a:solidFill>
                <a:latin typeface="Arial" pitchFamily="34" charset="0"/>
                <a:ea typeface="微软雅黑" pitchFamily="34" charset="-122"/>
              </a:rPr>
              <a:t>BUSINESS POWERPOINT TEMPLATE</a:t>
            </a:r>
            <a:endParaRPr lang="zh-CN" altLang="en-US" sz="2800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8678" name="文本框 8"/>
          <p:cNvSpPr txBox="1">
            <a:spLocks noChangeArrowheads="1"/>
          </p:cNvSpPr>
          <p:nvPr/>
        </p:nvSpPr>
        <p:spPr bwMode="auto">
          <a:xfrm>
            <a:off x="8645525" y="4333875"/>
            <a:ext cx="3416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招商融资 项目推广 项目介绍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891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2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</a:p>
        </p:txBody>
      </p:sp>
      <p:sp>
        <p:nvSpPr>
          <p:cNvPr id="37893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行业市场分析</a:t>
            </a:r>
          </a:p>
        </p:txBody>
      </p:sp>
      <p:grpSp>
        <p:nvGrpSpPr>
          <p:cNvPr id="37894" name="组合 12"/>
          <p:cNvGrpSpPr>
            <a:grpSpLocks/>
          </p:cNvGrpSpPr>
          <p:nvPr/>
        </p:nvGrpSpPr>
        <p:grpSpPr bwMode="auto">
          <a:xfrm>
            <a:off x="6953250" y="1931988"/>
            <a:ext cx="733425" cy="523875"/>
            <a:chOff x="0" y="0"/>
            <a:chExt cx="733424" cy="523220"/>
          </a:xfrm>
        </p:grpSpPr>
        <p:grpSp>
          <p:nvGrpSpPr>
            <p:cNvPr id="37925" name="组合 10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7927" name="平行四边形 9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928" name="平行四边形 8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926" name="文本框 11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895" name="组合 13"/>
          <p:cNvGrpSpPr>
            <a:grpSpLocks/>
          </p:cNvGrpSpPr>
          <p:nvPr/>
        </p:nvGrpSpPr>
        <p:grpSpPr bwMode="auto">
          <a:xfrm>
            <a:off x="6953250" y="2693988"/>
            <a:ext cx="733425" cy="523875"/>
            <a:chOff x="0" y="0"/>
            <a:chExt cx="733424" cy="523220"/>
          </a:xfrm>
        </p:grpSpPr>
        <p:grpSp>
          <p:nvGrpSpPr>
            <p:cNvPr id="37921" name="组合 1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7923" name="平行四边形 1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924" name="平行四边形 1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922" name="文本框 1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896" name="组合 18"/>
          <p:cNvGrpSpPr>
            <a:grpSpLocks/>
          </p:cNvGrpSpPr>
          <p:nvPr/>
        </p:nvGrpSpPr>
        <p:grpSpPr bwMode="auto">
          <a:xfrm>
            <a:off x="6953250" y="3455988"/>
            <a:ext cx="733425" cy="523875"/>
            <a:chOff x="0" y="0"/>
            <a:chExt cx="733424" cy="523220"/>
          </a:xfrm>
        </p:grpSpPr>
        <p:grpSp>
          <p:nvGrpSpPr>
            <p:cNvPr id="37917" name="组合 1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7919" name="平行四边形 2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920" name="平行四边形 2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918" name="文本框 2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897" name="组合 23"/>
          <p:cNvGrpSpPr>
            <a:grpSpLocks/>
          </p:cNvGrpSpPr>
          <p:nvPr/>
        </p:nvGrpSpPr>
        <p:grpSpPr bwMode="auto">
          <a:xfrm>
            <a:off x="6953250" y="4217988"/>
            <a:ext cx="733425" cy="523875"/>
            <a:chOff x="0" y="0"/>
            <a:chExt cx="733424" cy="523220"/>
          </a:xfrm>
        </p:grpSpPr>
        <p:grpSp>
          <p:nvGrpSpPr>
            <p:cNvPr id="37913" name="组合 2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7915" name="平行四边形 2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916" name="平行四边形 2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914" name="文本框 2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898" name="组合 28"/>
          <p:cNvGrpSpPr>
            <a:grpSpLocks/>
          </p:cNvGrpSpPr>
          <p:nvPr/>
        </p:nvGrpSpPr>
        <p:grpSpPr bwMode="auto">
          <a:xfrm>
            <a:off x="6953250" y="4979988"/>
            <a:ext cx="733425" cy="523875"/>
            <a:chOff x="0" y="0"/>
            <a:chExt cx="733424" cy="523220"/>
          </a:xfrm>
        </p:grpSpPr>
        <p:grpSp>
          <p:nvGrpSpPr>
            <p:cNvPr id="37909" name="组合 2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7911" name="平行四边形 3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912" name="平行四边形 3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910" name="文本框 3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899" name="平行四边形 33"/>
          <p:cNvSpPr>
            <a:spLocks noChangeArrowheads="1"/>
          </p:cNvSpPr>
          <p:nvPr/>
        </p:nvSpPr>
        <p:spPr bwMode="auto">
          <a:xfrm>
            <a:off x="7597775" y="2033588"/>
            <a:ext cx="2425700" cy="388937"/>
          </a:xfrm>
          <a:prstGeom prst="parallelogram">
            <a:avLst>
              <a:gd name="adj" fmla="val 37969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900" name="Rectangle 6"/>
          <p:cNvSpPr>
            <a:spLocks noChangeArrowheads="1"/>
          </p:cNvSpPr>
          <p:nvPr/>
        </p:nvSpPr>
        <p:spPr bwMode="auto">
          <a:xfrm>
            <a:off x="800417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市场规模分析</a:t>
            </a:r>
          </a:p>
        </p:txBody>
      </p:sp>
      <p:sp>
        <p:nvSpPr>
          <p:cNvPr id="37901" name="平行四边形 35"/>
          <p:cNvSpPr>
            <a:spLocks noChangeArrowheads="1"/>
          </p:cNvSpPr>
          <p:nvPr/>
        </p:nvSpPr>
        <p:spPr bwMode="auto">
          <a:xfrm>
            <a:off x="7597775" y="2735263"/>
            <a:ext cx="2403475" cy="434975"/>
          </a:xfrm>
          <a:prstGeom prst="parallelogram">
            <a:avLst>
              <a:gd name="adj" fmla="val 37963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902" name="Rectangle 6"/>
          <p:cNvSpPr>
            <a:spLocks noChangeArrowheads="1"/>
          </p:cNvSpPr>
          <p:nvPr/>
        </p:nvSpPr>
        <p:spPr bwMode="auto">
          <a:xfrm>
            <a:off x="800417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竞争对手分析</a:t>
            </a:r>
          </a:p>
        </p:txBody>
      </p:sp>
      <p:sp>
        <p:nvSpPr>
          <p:cNvPr id="37903" name="平行四边形 37"/>
          <p:cNvSpPr>
            <a:spLocks noChangeArrowheads="1"/>
          </p:cNvSpPr>
          <p:nvPr/>
        </p:nvSpPr>
        <p:spPr bwMode="auto">
          <a:xfrm>
            <a:off x="7597775" y="3552825"/>
            <a:ext cx="2403475" cy="368300"/>
          </a:xfrm>
          <a:prstGeom prst="parallelogram">
            <a:avLst>
              <a:gd name="adj" fmla="val 37977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904" name="Rectangle 6"/>
          <p:cNvSpPr>
            <a:spLocks noChangeArrowheads="1"/>
          </p:cNvSpPr>
          <p:nvPr/>
        </p:nvSpPr>
        <p:spPr bwMode="auto">
          <a:xfrm>
            <a:off x="800417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客户群体分析</a:t>
            </a:r>
          </a:p>
        </p:txBody>
      </p:sp>
      <p:sp>
        <p:nvSpPr>
          <p:cNvPr id="37905" name="平行四边形 39"/>
          <p:cNvSpPr>
            <a:spLocks noChangeArrowheads="1"/>
          </p:cNvSpPr>
          <p:nvPr/>
        </p:nvSpPr>
        <p:spPr bwMode="auto">
          <a:xfrm>
            <a:off x="7597775" y="4276725"/>
            <a:ext cx="2403475" cy="415925"/>
          </a:xfrm>
          <a:prstGeom prst="parallelogram">
            <a:avLst>
              <a:gd name="adj" fmla="val 37962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906" name="Rectangle 6"/>
          <p:cNvSpPr>
            <a:spLocks noChangeArrowheads="1"/>
          </p:cNvSpPr>
          <p:nvPr/>
        </p:nvSpPr>
        <p:spPr bwMode="auto">
          <a:xfrm>
            <a:off x="800417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产品定位分析</a:t>
            </a:r>
          </a:p>
        </p:txBody>
      </p:sp>
      <p:sp>
        <p:nvSpPr>
          <p:cNvPr id="37907" name="平行四边形 41"/>
          <p:cNvSpPr>
            <a:spLocks noChangeArrowheads="1"/>
          </p:cNvSpPr>
          <p:nvPr/>
        </p:nvSpPr>
        <p:spPr bwMode="auto">
          <a:xfrm>
            <a:off x="7597775" y="5035550"/>
            <a:ext cx="2403475" cy="412750"/>
          </a:xfrm>
          <a:prstGeom prst="parallelogram">
            <a:avLst>
              <a:gd name="adj" fmla="val 37958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908" name="Rectangle 6"/>
          <p:cNvSpPr>
            <a:spLocks noChangeArrowheads="1"/>
          </p:cNvSpPr>
          <p:nvPr/>
        </p:nvSpPr>
        <p:spPr bwMode="auto">
          <a:xfrm>
            <a:off x="800417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市场趋势分析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1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市场规模分析</a:t>
            </a:r>
          </a:p>
        </p:txBody>
      </p:sp>
      <p:sp>
        <p:nvSpPr>
          <p:cNvPr id="38918" name="Rectangle 2"/>
          <p:cNvSpPr>
            <a:spLocks noChangeArrowheads="1"/>
          </p:cNvSpPr>
          <p:nvPr/>
        </p:nvSpPr>
        <p:spPr bwMode="auto">
          <a:xfrm>
            <a:off x="1230313" y="1906588"/>
            <a:ext cx="4918075" cy="19081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19" name="Rectangle 3"/>
          <p:cNvSpPr>
            <a:spLocks noChangeArrowheads="1"/>
          </p:cNvSpPr>
          <p:nvPr/>
        </p:nvSpPr>
        <p:spPr bwMode="auto">
          <a:xfrm>
            <a:off x="1230313" y="3814763"/>
            <a:ext cx="4918075" cy="1906587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0" name="Rectangle 4"/>
          <p:cNvSpPr>
            <a:spLocks noChangeArrowheads="1"/>
          </p:cNvSpPr>
          <p:nvPr/>
        </p:nvSpPr>
        <p:spPr bwMode="auto">
          <a:xfrm>
            <a:off x="6148388" y="1906588"/>
            <a:ext cx="4918075" cy="190817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1" name="Rectangle 5"/>
          <p:cNvSpPr>
            <a:spLocks noChangeArrowheads="1"/>
          </p:cNvSpPr>
          <p:nvPr/>
        </p:nvSpPr>
        <p:spPr bwMode="auto">
          <a:xfrm>
            <a:off x="6148388" y="3814763"/>
            <a:ext cx="4918075" cy="190658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2" name="Oval 6"/>
          <p:cNvSpPr>
            <a:spLocks noChangeArrowheads="1"/>
          </p:cNvSpPr>
          <p:nvPr/>
        </p:nvSpPr>
        <p:spPr bwMode="auto">
          <a:xfrm>
            <a:off x="5746750" y="3432175"/>
            <a:ext cx="758825" cy="7635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 sz="88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8923" name="Group 1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0" y="2438400"/>
            <a:ext cx="700088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4" name="组合 24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0" y="3638550"/>
            <a:ext cx="354013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5" name="矩形 28"/>
          <p:cNvSpPr>
            <a:spLocks noChangeArrowheads="1"/>
          </p:cNvSpPr>
          <p:nvPr/>
        </p:nvSpPr>
        <p:spPr bwMode="auto">
          <a:xfrm>
            <a:off x="2743200" y="2468563"/>
            <a:ext cx="2844800" cy="794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单亮亮图文旗舰店</a:t>
            </a:r>
            <a:r>
              <a:rPr lang="en-US" altLang="zh-CN" sz="1400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https://liangliangtuwen.tmall.com</a:t>
            </a:r>
          </a:p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endParaRPr lang="en-US" sz="1400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6" name="TextBox 13"/>
          <p:cNvSpPr txBox="1">
            <a:spLocks noChangeArrowheads="1"/>
          </p:cNvSpPr>
          <p:nvPr/>
        </p:nvSpPr>
        <p:spPr bwMode="auto">
          <a:xfrm>
            <a:off x="2743200" y="217011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网络市场规模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7" name="矩形 30"/>
          <p:cNvSpPr>
            <a:spLocks noChangeArrowheads="1"/>
          </p:cNvSpPr>
          <p:nvPr/>
        </p:nvSpPr>
        <p:spPr bwMode="auto">
          <a:xfrm>
            <a:off x="2743200" y="4511675"/>
            <a:ext cx="2844800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8" name="TextBox 13"/>
          <p:cNvSpPr txBox="1">
            <a:spLocks noChangeArrowheads="1"/>
          </p:cNvSpPr>
          <p:nvPr/>
        </p:nvSpPr>
        <p:spPr bwMode="auto">
          <a:xfrm>
            <a:off x="2743200" y="421163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网络消费需求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9" name="矩形 32"/>
          <p:cNvSpPr>
            <a:spLocks noChangeArrowheads="1"/>
          </p:cNvSpPr>
          <p:nvPr/>
        </p:nvSpPr>
        <p:spPr bwMode="auto">
          <a:xfrm>
            <a:off x="6900863" y="451167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30" name="TextBox 13"/>
          <p:cNvSpPr txBox="1">
            <a:spLocks noChangeArrowheads="1"/>
          </p:cNvSpPr>
          <p:nvPr/>
        </p:nvSpPr>
        <p:spPr bwMode="auto">
          <a:xfrm>
            <a:off x="8450263" y="4211638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选择网络目标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31" name="矩形 34"/>
          <p:cNvSpPr>
            <a:spLocks noChangeArrowheads="1"/>
          </p:cNvSpPr>
          <p:nvPr/>
        </p:nvSpPr>
        <p:spPr bwMode="auto">
          <a:xfrm>
            <a:off x="6900863" y="2541588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32" name="TextBox 13"/>
          <p:cNvSpPr txBox="1">
            <a:spLocks noChangeArrowheads="1"/>
          </p:cNvSpPr>
          <p:nvPr/>
        </p:nvSpPr>
        <p:spPr bwMode="auto">
          <a:xfrm>
            <a:off x="8507413" y="2243138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网络市场特征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8933" name="组合 36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8937" name="椭圆 37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8938" name="等腰三角形 38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38934" name="组合 39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328863"/>
            <a:ext cx="798513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5" name="组合 49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0" y="4376738"/>
            <a:ext cx="71278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6" name="组合 57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4419600"/>
            <a:ext cx="8350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3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4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941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竞争对手分析</a:t>
            </a:r>
          </a:p>
        </p:txBody>
      </p:sp>
      <p:sp>
        <p:nvSpPr>
          <p:cNvPr id="39942" name="Rounded Rectangle 5"/>
          <p:cNvSpPr>
            <a:spLocks noChangeArrowheads="1"/>
          </p:cNvSpPr>
          <p:nvPr/>
        </p:nvSpPr>
        <p:spPr bwMode="auto">
          <a:xfrm>
            <a:off x="1270000" y="2517775"/>
            <a:ext cx="1106488" cy="110648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3" name="Rounded Rectangle 11"/>
          <p:cNvSpPr>
            <a:spLocks noChangeArrowheads="1"/>
          </p:cNvSpPr>
          <p:nvPr/>
        </p:nvSpPr>
        <p:spPr bwMode="auto">
          <a:xfrm>
            <a:off x="4611688" y="2517775"/>
            <a:ext cx="1104900" cy="1106488"/>
          </a:xfrm>
          <a:prstGeom prst="roundRect">
            <a:avLst>
              <a:gd name="adj" fmla="val 1666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4" name="Rounded Rectangle 13"/>
          <p:cNvSpPr>
            <a:spLocks noChangeArrowheads="1"/>
          </p:cNvSpPr>
          <p:nvPr/>
        </p:nvSpPr>
        <p:spPr bwMode="auto">
          <a:xfrm>
            <a:off x="8005763" y="2517775"/>
            <a:ext cx="1106487" cy="110648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5" name="Rounded Rectangle 15"/>
          <p:cNvSpPr>
            <a:spLocks noChangeArrowheads="1"/>
          </p:cNvSpPr>
          <p:nvPr/>
        </p:nvSpPr>
        <p:spPr bwMode="auto">
          <a:xfrm>
            <a:off x="1270000" y="4297363"/>
            <a:ext cx="1106488" cy="1106487"/>
          </a:xfrm>
          <a:prstGeom prst="roundRect">
            <a:avLst>
              <a:gd name="adj" fmla="val 1666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6" name="Rounded Rectangle 17"/>
          <p:cNvSpPr>
            <a:spLocks noChangeArrowheads="1"/>
          </p:cNvSpPr>
          <p:nvPr/>
        </p:nvSpPr>
        <p:spPr bwMode="auto">
          <a:xfrm>
            <a:off x="4611688" y="4297363"/>
            <a:ext cx="1104900" cy="110648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7" name="Rounded Rectangle 19"/>
          <p:cNvSpPr>
            <a:spLocks noChangeArrowheads="1"/>
          </p:cNvSpPr>
          <p:nvPr/>
        </p:nvSpPr>
        <p:spPr bwMode="auto">
          <a:xfrm>
            <a:off x="8005763" y="4297363"/>
            <a:ext cx="1106487" cy="1106487"/>
          </a:xfrm>
          <a:prstGeom prst="roundRect">
            <a:avLst>
              <a:gd name="adj" fmla="val 1666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8" name="Freeform 44"/>
          <p:cNvSpPr>
            <a:spLocks noEditPoints="1"/>
          </p:cNvSpPr>
          <p:nvPr/>
        </p:nvSpPr>
        <p:spPr bwMode="auto">
          <a:xfrm>
            <a:off x="1546225" y="2797175"/>
            <a:ext cx="530225" cy="522288"/>
          </a:xfrm>
          <a:custGeom>
            <a:avLst/>
            <a:gdLst>
              <a:gd name="T0" fmla="*/ 2147483647 w 121"/>
              <a:gd name="T1" fmla="*/ 2147483647 h 119"/>
              <a:gd name="T2" fmla="*/ 2147483647 w 121"/>
              <a:gd name="T3" fmla="*/ 2147483647 h 119"/>
              <a:gd name="T4" fmla="*/ 2147483647 w 121"/>
              <a:gd name="T5" fmla="*/ 2147483647 h 119"/>
              <a:gd name="T6" fmla="*/ 2147483647 w 121"/>
              <a:gd name="T7" fmla="*/ 2147483647 h 119"/>
              <a:gd name="T8" fmla="*/ 2147483647 w 121"/>
              <a:gd name="T9" fmla="*/ 2147483647 h 119"/>
              <a:gd name="T10" fmla="*/ 2147483647 w 121"/>
              <a:gd name="T11" fmla="*/ 2147483647 h 119"/>
              <a:gd name="T12" fmla="*/ 2147483647 w 121"/>
              <a:gd name="T13" fmla="*/ 2147483647 h 119"/>
              <a:gd name="T14" fmla="*/ 2147483647 w 121"/>
              <a:gd name="T15" fmla="*/ 2147483647 h 119"/>
              <a:gd name="T16" fmla="*/ 2147483647 w 121"/>
              <a:gd name="T17" fmla="*/ 2147483647 h 119"/>
              <a:gd name="T18" fmla="*/ 2147483647 w 121"/>
              <a:gd name="T19" fmla="*/ 2147483647 h 119"/>
              <a:gd name="T20" fmla="*/ 2147483647 w 121"/>
              <a:gd name="T21" fmla="*/ 2147483647 h 119"/>
              <a:gd name="T22" fmla="*/ 2147483647 w 121"/>
              <a:gd name="T23" fmla="*/ 2147483647 h 119"/>
              <a:gd name="T24" fmla="*/ 2147483647 w 121"/>
              <a:gd name="T25" fmla="*/ 2147483647 h 119"/>
              <a:gd name="T26" fmla="*/ 2147483647 w 121"/>
              <a:gd name="T27" fmla="*/ 2147483647 h 119"/>
              <a:gd name="T28" fmla="*/ 2147483647 w 121"/>
              <a:gd name="T29" fmla="*/ 2147483647 h 119"/>
              <a:gd name="T30" fmla="*/ 2147483647 w 121"/>
              <a:gd name="T31" fmla="*/ 2147483647 h 119"/>
              <a:gd name="T32" fmla="*/ 2147483647 w 121"/>
              <a:gd name="T33" fmla="*/ 2147483647 h 119"/>
              <a:gd name="T34" fmla="*/ 2147483647 w 121"/>
              <a:gd name="T35" fmla="*/ 2147483647 h 119"/>
              <a:gd name="T36" fmla="*/ 2147483647 w 121"/>
              <a:gd name="T37" fmla="*/ 2147483647 h 119"/>
              <a:gd name="T38" fmla="*/ 2147483647 w 121"/>
              <a:gd name="T39" fmla="*/ 2147483647 h 119"/>
              <a:gd name="T40" fmla="*/ 2147483647 w 121"/>
              <a:gd name="T41" fmla="*/ 2147483647 h 119"/>
              <a:gd name="T42" fmla="*/ 2147483647 w 121"/>
              <a:gd name="T43" fmla="*/ 2147483647 h 119"/>
              <a:gd name="T44" fmla="*/ 2147483647 w 121"/>
              <a:gd name="T45" fmla="*/ 2147483647 h 119"/>
              <a:gd name="T46" fmla="*/ 2147483647 w 121"/>
              <a:gd name="T47" fmla="*/ 2147483647 h 119"/>
              <a:gd name="T48" fmla="*/ 2147483647 w 121"/>
              <a:gd name="T49" fmla="*/ 2147483647 h 119"/>
              <a:gd name="T50" fmla="*/ 2147483647 w 121"/>
              <a:gd name="T51" fmla="*/ 2147483647 h 119"/>
              <a:gd name="T52" fmla="*/ 2147483647 w 121"/>
              <a:gd name="T53" fmla="*/ 2147483647 h 119"/>
              <a:gd name="T54" fmla="*/ 2147483647 w 121"/>
              <a:gd name="T55" fmla="*/ 2147483647 h 119"/>
              <a:gd name="T56" fmla="*/ 2147483647 w 121"/>
              <a:gd name="T57" fmla="*/ 2147483647 h 119"/>
              <a:gd name="T58" fmla="*/ 2147483647 w 121"/>
              <a:gd name="T59" fmla="*/ 2147483647 h 119"/>
              <a:gd name="T60" fmla="*/ 2147483647 w 121"/>
              <a:gd name="T61" fmla="*/ 2147483647 h 119"/>
              <a:gd name="T62" fmla="*/ 2147483647 w 121"/>
              <a:gd name="T63" fmla="*/ 2147483647 h 119"/>
              <a:gd name="T64" fmla="*/ 2147483647 w 121"/>
              <a:gd name="T65" fmla="*/ 2147483647 h 119"/>
              <a:gd name="T66" fmla="*/ 2147483647 w 121"/>
              <a:gd name="T67" fmla="*/ 2147483647 h 119"/>
              <a:gd name="T68" fmla="*/ 2147483647 w 121"/>
              <a:gd name="T69" fmla="*/ 2147483647 h 119"/>
              <a:gd name="T70" fmla="*/ 2147483647 w 121"/>
              <a:gd name="T71" fmla="*/ 2147483647 h 1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21" h="119">
                <a:moveTo>
                  <a:pt x="114" y="89"/>
                </a:moveTo>
                <a:cubicBezTo>
                  <a:pt x="88" y="62"/>
                  <a:pt x="88" y="62"/>
                  <a:pt x="88" y="62"/>
                </a:cubicBezTo>
                <a:cubicBezTo>
                  <a:pt x="83" y="58"/>
                  <a:pt x="77" y="57"/>
                  <a:pt x="71" y="58"/>
                </a:cubicBezTo>
                <a:cubicBezTo>
                  <a:pt x="61" y="48"/>
                  <a:pt x="61" y="48"/>
                  <a:pt x="61" y="48"/>
                </a:cubicBezTo>
                <a:cubicBezTo>
                  <a:pt x="62" y="43"/>
                  <a:pt x="61" y="37"/>
                  <a:pt x="56" y="33"/>
                </a:cubicBezTo>
                <a:cubicBezTo>
                  <a:pt x="30" y="6"/>
                  <a:pt x="30" y="6"/>
                  <a:pt x="30" y="6"/>
                </a:cubicBezTo>
                <a:cubicBezTo>
                  <a:pt x="23" y="0"/>
                  <a:pt x="13" y="0"/>
                  <a:pt x="7" y="6"/>
                </a:cubicBezTo>
                <a:cubicBezTo>
                  <a:pt x="0" y="13"/>
                  <a:pt x="0" y="23"/>
                  <a:pt x="7" y="29"/>
                </a:cubicBezTo>
                <a:cubicBezTo>
                  <a:pt x="33" y="56"/>
                  <a:pt x="33" y="56"/>
                  <a:pt x="33" y="56"/>
                </a:cubicBezTo>
                <a:cubicBezTo>
                  <a:pt x="38" y="61"/>
                  <a:pt x="45" y="62"/>
                  <a:pt x="51" y="6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75"/>
                  <a:pt x="60" y="81"/>
                  <a:pt x="65" y="85"/>
                </a:cubicBezTo>
                <a:cubicBezTo>
                  <a:pt x="91" y="112"/>
                  <a:pt x="91" y="112"/>
                  <a:pt x="91" y="112"/>
                </a:cubicBezTo>
                <a:cubicBezTo>
                  <a:pt x="98" y="119"/>
                  <a:pt x="108" y="119"/>
                  <a:pt x="114" y="112"/>
                </a:cubicBezTo>
                <a:cubicBezTo>
                  <a:pt x="121" y="106"/>
                  <a:pt x="121" y="95"/>
                  <a:pt x="114" y="89"/>
                </a:cubicBezTo>
                <a:close/>
                <a:moveTo>
                  <a:pt x="36" y="51"/>
                </a:moveTo>
                <a:cubicBezTo>
                  <a:pt x="12" y="27"/>
                  <a:pt x="12" y="27"/>
                  <a:pt x="12" y="27"/>
                </a:cubicBezTo>
                <a:cubicBezTo>
                  <a:pt x="7" y="22"/>
                  <a:pt x="7" y="15"/>
                  <a:pt x="11" y="11"/>
                </a:cubicBezTo>
                <a:cubicBezTo>
                  <a:pt x="16" y="7"/>
                  <a:pt x="23" y="7"/>
                  <a:pt x="27" y="12"/>
                </a:cubicBezTo>
                <a:cubicBezTo>
                  <a:pt x="51" y="36"/>
                  <a:pt x="51" y="36"/>
                  <a:pt x="51" y="36"/>
                </a:cubicBezTo>
                <a:cubicBezTo>
                  <a:pt x="53" y="37"/>
                  <a:pt x="54" y="40"/>
                  <a:pt x="54" y="42"/>
                </a:cubicBezTo>
                <a:cubicBezTo>
                  <a:pt x="51" y="39"/>
                  <a:pt x="46" y="39"/>
                  <a:pt x="43" y="42"/>
                </a:cubicBezTo>
                <a:cubicBezTo>
                  <a:pt x="40" y="45"/>
                  <a:pt x="40" y="50"/>
                  <a:pt x="43" y="53"/>
                </a:cubicBezTo>
                <a:cubicBezTo>
                  <a:pt x="45" y="54"/>
                  <a:pt x="45" y="54"/>
                  <a:pt x="45" y="54"/>
                </a:cubicBezTo>
                <a:cubicBezTo>
                  <a:pt x="42" y="54"/>
                  <a:pt x="38" y="53"/>
                  <a:pt x="36" y="51"/>
                </a:cubicBezTo>
                <a:close/>
                <a:moveTo>
                  <a:pt x="110" y="107"/>
                </a:moveTo>
                <a:cubicBezTo>
                  <a:pt x="105" y="111"/>
                  <a:pt x="98" y="111"/>
                  <a:pt x="94" y="107"/>
                </a:cubicBezTo>
                <a:cubicBezTo>
                  <a:pt x="70" y="83"/>
                  <a:pt x="70" y="83"/>
                  <a:pt x="70" y="83"/>
                </a:cubicBezTo>
                <a:cubicBezTo>
                  <a:pt x="68" y="81"/>
                  <a:pt x="67" y="78"/>
                  <a:pt x="67" y="76"/>
                </a:cubicBezTo>
                <a:cubicBezTo>
                  <a:pt x="71" y="80"/>
                  <a:pt x="71" y="80"/>
                  <a:pt x="71" y="80"/>
                </a:cubicBezTo>
                <a:cubicBezTo>
                  <a:pt x="74" y="83"/>
                  <a:pt x="79" y="83"/>
                  <a:pt x="82" y="80"/>
                </a:cubicBezTo>
                <a:cubicBezTo>
                  <a:pt x="85" y="77"/>
                  <a:pt x="85" y="72"/>
                  <a:pt x="82" y="69"/>
                </a:cubicBezTo>
                <a:cubicBezTo>
                  <a:pt x="77" y="64"/>
                  <a:pt x="77" y="64"/>
                  <a:pt x="77" y="64"/>
                </a:cubicBezTo>
                <a:cubicBezTo>
                  <a:pt x="80" y="64"/>
                  <a:pt x="83" y="65"/>
                  <a:pt x="85" y="68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14" y="96"/>
                  <a:pt x="114" y="103"/>
                  <a:pt x="11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9949" name="Group 2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2822575"/>
            <a:ext cx="54133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0" name="TextBox 13"/>
          <p:cNvSpPr txBox="1">
            <a:spLocks noChangeArrowheads="1"/>
          </p:cNvSpPr>
          <p:nvPr/>
        </p:nvSpPr>
        <p:spPr bwMode="auto">
          <a:xfrm>
            <a:off x="2506663" y="27146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企业竞争者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1" name="TextBox 13"/>
          <p:cNvSpPr txBox="1">
            <a:spLocks noChangeArrowheads="1"/>
          </p:cNvSpPr>
          <p:nvPr/>
        </p:nvSpPr>
        <p:spPr bwMode="auto">
          <a:xfrm>
            <a:off x="2492375" y="3024188"/>
            <a:ext cx="1546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2" name="TextBox 13"/>
          <p:cNvSpPr txBox="1">
            <a:spLocks noChangeArrowheads="1"/>
          </p:cNvSpPr>
          <p:nvPr/>
        </p:nvSpPr>
        <p:spPr bwMode="auto">
          <a:xfrm>
            <a:off x="5845175" y="27146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竞争策略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3" name="TextBox 13"/>
          <p:cNvSpPr txBox="1">
            <a:spLocks noChangeArrowheads="1"/>
          </p:cNvSpPr>
          <p:nvPr/>
        </p:nvSpPr>
        <p:spPr bwMode="auto">
          <a:xfrm>
            <a:off x="5830888" y="3024188"/>
            <a:ext cx="1546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4" name="TextBox 13"/>
          <p:cNvSpPr txBox="1">
            <a:spLocks noChangeArrowheads="1"/>
          </p:cNvSpPr>
          <p:nvPr/>
        </p:nvSpPr>
        <p:spPr bwMode="auto">
          <a:xfrm>
            <a:off x="9218613" y="27146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竞争目标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5" name="TextBox 13"/>
          <p:cNvSpPr txBox="1">
            <a:spLocks noChangeArrowheads="1"/>
          </p:cNvSpPr>
          <p:nvPr/>
        </p:nvSpPr>
        <p:spPr bwMode="auto">
          <a:xfrm>
            <a:off x="9202738" y="3024188"/>
            <a:ext cx="1546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6" name="TextBox 13"/>
          <p:cNvSpPr txBox="1">
            <a:spLocks noChangeArrowheads="1"/>
          </p:cNvSpPr>
          <p:nvPr/>
        </p:nvSpPr>
        <p:spPr bwMode="auto">
          <a:xfrm>
            <a:off x="2506663" y="44878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优劣势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7" name="TextBox 13"/>
          <p:cNvSpPr txBox="1">
            <a:spLocks noChangeArrowheads="1"/>
          </p:cNvSpPr>
          <p:nvPr/>
        </p:nvSpPr>
        <p:spPr bwMode="auto">
          <a:xfrm>
            <a:off x="2492375" y="4797425"/>
            <a:ext cx="1546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8" name="TextBox 13"/>
          <p:cNvSpPr txBox="1">
            <a:spLocks noChangeArrowheads="1"/>
          </p:cNvSpPr>
          <p:nvPr/>
        </p:nvSpPr>
        <p:spPr bwMode="auto">
          <a:xfrm>
            <a:off x="5845175" y="44878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竞争战略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9" name="TextBox 13"/>
          <p:cNvSpPr txBox="1">
            <a:spLocks noChangeArrowheads="1"/>
          </p:cNvSpPr>
          <p:nvPr/>
        </p:nvSpPr>
        <p:spPr bwMode="auto">
          <a:xfrm>
            <a:off x="5830888" y="4797425"/>
            <a:ext cx="1546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60" name="TextBox 13"/>
          <p:cNvSpPr txBox="1">
            <a:spLocks noChangeArrowheads="1"/>
          </p:cNvSpPr>
          <p:nvPr/>
        </p:nvSpPr>
        <p:spPr bwMode="auto">
          <a:xfrm>
            <a:off x="9218613" y="44878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反应模式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61" name="TextBox 13"/>
          <p:cNvSpPr txBox="1">
            <a:spLocks noChangeArrowheads="1"/>
          </p:cNvSpPr>
          <p:nvPr/>
        </p:nvSpPr>
        <p:spPr bwMode="auto">
          <a:xfrm>
            <a:off x="9202738" y="4797425"/>
            <a:ext cx="1546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9962" name="组合 44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9967" name="椭圆 45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968" name="等腰三角形 46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39963" name="组合 4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4638675"/>
            <a:ext cx="50482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4" name="组合 5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4559300"/>
            <a:ext cx="554038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5" name="组合 57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925" y="2822575"/>
            <a:ext cx="5857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6" name="组合 62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13" y="4595813"/>
            <a:ext cx="592137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96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客户群体分析</a:t>
            </a:r>
          </a:p>
        </p:txBody>
      </p:sp>
      <p:sp>
        <p:nvSpPr>
          <p:cNvPr id="40966" name="Rounded Rectangle 5"/>
          <p:cNvSpPr>
            <a:spLocks noChangeArrowheads="1"/>
          </p:cNvSpPr>
          <p:nvPr/>
        </p:nvSpPr>
        <p:spPr bwMode="auto">
          <a:xfrm>
            <a:off x="898525" y="2151063"/>
            <a:ext cx="1679575" cy="1704975"/>
          </a:xfrm>
          <a:prstGeom prst="roundRect">
            <a:avLst>
              <a:gd name="adj" fmla="val 5755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67" name="Straight Connector 17"/>
          <p:cNvCxnSpPr>
            <a:cxnSpLocks noChangeShapeType="1"/>
          </p:cNvCxnSpPr>
          <p:nvPr/>
        </p:nvCxnSpPr>
        <p:spPr bwMode="auto">
          <a:xfrm>
            <a:off x="1062038" y="3260725"/>
            <a:ext cx="135413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0968" name="Straight Connector 24"/>
          <p:cNvCxnSpPr>
            <a:cxnSpLocks noChangeShapeType="1"/>
          </p:cNvCxnSpPr>
          <p:nvPr/>
        </p:nvCxnSpPr>
        <p:spPr bwMode="auto">
          <a:xfrm>
            <a:off x="1062038" y="3937000"/>
            <a:ext cx="1354137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0969" name="Isosceles Triangle 27"/>
          <p:cNvSpPr>
            <a:spLocks noChangeArrowheads="1"/>
          </p:cNvSpPr>
          <p:nvPr/>
        </p:nvSpPr>
        <p:spPr bwMode="auto">
          <a:xfrm flipV="1">
            <a:off x="1620838" y="3937000"/>
            <a:ext cx="234950" cy="203200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70" name="Straight Connector 31"/>
          <p:cNvCxnSpPr>
            <a:cxnSpLocks noChangeShapeType="1"/>
          </p:cNvCxnSpPr>
          <p:nvPr/>
        </p:nvCxnSpPr>
        <p:spPr bwMode="auto">
          <a:xfrm flipV="1">
            <a:off x="2809875" y="3933825"/>
            <a:ext cx="1354138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0971" name="Isosceles Triangle 32"/>
          <p:cNvSpPr>
            <a:spLocks noChangeArrowheads="1"/>
          </p:cNvSpPr>
          <p:nvPr/>
        </p:nvSpPr>
        <p:spPr bwMode="auto">
          <a:xfrm>
            <a:off x="3370263" y="3730625"/>
            <a:ext cx="234950" cy="20320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72" name="Rounded Rectangle 23"/>
          <p:cNvSpPr>
            <a:spLocks noChangeArrowheads="1"/>
          </p:cNvSpPr>
          <p:nvPr/>
        </p:nvSpPr>
        <p:spPr bwMode="auto">
          <a:xfrm flipV="1">
            <a:off x="2647950" y="4038600"/>
            <a:ext cx="1679575" cy="1706563"/>
          </a:xfrm>
          <a:prstGeom prst="roundRect">
            <a:avLst>
              <a:gd name="adj" fmla="val 5755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73" name="Straight Connector 38"/>
          <p:cNvCxnSpPr>
            <a:cxnSpLocks noChangeShapeType="1"/>
          </p:cNvCxnSpPr>
          <p:nvPr/>
        </p:nvCxnSpPr>
        <p:spPr bwMode="auto">
          <a:xfrm>
            <a:off x="2809875" y="5121275"/>
            <a:ext cx="13541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0974" name="Rounded Rectangle 120"/>
          <p:cNvSpPr>
            <a:spLocks noChangeArrowheads="1"/>
          </p:cNvSpPr>
          <p:nvPr/>
        </p:nvSpPr>
        <p:spPr bwMode="auto">
          <a:xfrm>
            <a:off x="4397375" y="2151063"/>
            <a:ext cx="1677988" cy="1704975"/>
          </a:xfrm>
          <a:prstGeom prst="roundRect">
            <a:avLst>
              <a:gd name="adj" fmla="val 5755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75" name="Straight Connector 134"/>
          <p:cNvCxnSpPr>
            <a:cxnSpLocks noChangeShapeType="1"/>
          </p:cNvCxnSpPr>
          <p:nvPr/>
        </p:nvCxnSpPr>
        <p:spPr bwMode="auto">
          <a:xfrm>
            <a:off x="4559300" y="3937000"/>
            <a:ext cx="1354138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0976" name="Isosceles Triangle 135"/>
          <p:cNvSpPr>
            <a:spLocks noChangeArrowheads="1"/>
          </p:cNvSpPr>
          <p:nvPr/>
        </p:nvSpPr>
        <p:spPr bwMode="auto">
          <a:xfrm flipV="1">
            <a:off x="5118100" y="3937000"/>
            <a:ext cx="236538" cy="203200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77" name="Straight Connector 132"/>
          <p:cNvCxnSpPr>
            <a:cxnSpLocks noChangeShapeType="1"/>
          </p:cNvCxnSpPr>
          <p:nvPr/>
        </p:nvCxnSpPr>
        <p:spPr bwMode="auto">
          <a:xfrm flipV="1">
            <a:off x="6308725" y="3933825"/>
            <a:ext cx="1354138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0978" name="Isosceles Triangle 133"/>
          <p:cNvSpPr>
            <a:spLocks noChangeArrowheads="1"/>
          </p:cNvSpPr>
          <p:nvPr/>
        </p:nvSpPr>
        <p:spPr bwMode="auto">
          <a:xfrm>
            <a:off x="6867525" y="3730625"/>
            <a:ext cx="234950" cy="20320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79" name="Rounded Rectangle 127"/>
          <p:cNvSpPr>
            <a:spLocks noChangeArrowheads="1"/>
          </p:cNvSpPr>
          <p:nvPr/>
        </p:nvSpPr>
        <p:spPr bwMode="auto">
          <a:xfrm flipV="1">
            <a:off x="6145213" y="4038600"/>
            <a:ext cx="1679575" cy="1706563"/>
          </a:xfrm>
          <a:prstGeom prst="roundRect">
            <a:avLst>
              <a:gd name="adj" fmla="val 5755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80" name="Rounded Rectangle 140"/>
          <p:cNvSpPr>
            <a:spLocks noChangeArrowheads="1"/>
          </p:cNvSpPr>
          <p:nvPr/>
        </p:nvSpPr>
        <p:spPr bwMode="auto">
          <a:xfrm>
            <a:off x="7894638" y="2151063"/>
            <a:ext cx="1677987" cy="1704975"/>
          </a:xfrm>
          <a:prstGeom prst="roundRect">
            <a:avLst>
              <a:gd name="adj" fmla="val 5755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81" name="Straight Connector 154"/>
          <p:cNvCxnSpPr>
            <a:cxnSpLocks noChangeShapeType="1"/>
          </p:cNvCxnSpPr>
          <p:nvPr/>
        </p:nvCxnSpPr>
        <p:spPr bwMode="auto">
          <a:xfrm>
            <a:off x="8056563" y="3937000"/>
            <a:ext cx="1354137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0982" name="Isosceles Triangle 155"/>
          <p:cNvSpPr>
            <a:spLocks noChangeArrowheads="1"/>
          </p:cNvSpPr>
          <p:nvPr/>
        </p:nvSpPr>
        <p:spPr bwMode="auto">
          <a:xfrm flipV="1">
            <a:off x="8616950" y="3937000"/>
            <a:ext cx="234950" cy="203200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83" name="Straight Connector 152"/>
          <p:cNvCxnSpPr>
            <a:cxnSpLocks noChangeShapeType="1"/>
          </p:cNvCxnSpPr>
          <p:nvPr/>
        </p:nvCxnSpPr>
        <p:spPr bwMode="auto">
          <a:xfrm flipV="1">
            <a:off x="9805988" y="3933825"/>
            <a:ext cx="1354137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0984" name="Isosceles Triangle 153"/>
          <p:cNvSpPr>
            <a:spLocks noChangeArrowheads="1"/>
          </p:cNvSpPr>
          <p:nvPr/>
        </p:nvSpPr>
        <p:spPr bwMode="auto">
          <a:xfrm>
            <a:off x="10364788" y="3730625"/>
            <a:ext cx="234950" cy="20320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85" name="Rounded Rectangle 147"/>
          <p:cNvSpPr>
            <a:spLocks noChangeArrowheads="1"/>
          </p:cNvSpPr>
          <p:nvPr/>
        </p:nvSpPr>
        <p:spPr bwMode="auto">
          <a:xfrm flipV="1">
            <a:off x="9642475" y="4038600"/>
            <a:ext cx="1679575" cy="1706563"/>
          </a:xfrm>
          <a:prstGeom prst="roundRect">
            <a:avLst>
              <a:gd name="adj" fmla="val 5755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86" name="Straight Connector 137"/>
          <p:cNvCxnSpPr>
            <a:cxnSpLocks noChangeShapeType="1"/>
          </p:cNvCxnSpPr>
          <p:nvPr/>
        </p:nvCxnSpPr>
        <p:spPr bwMode="auto">
          <a:xfrm>
            <a:off x="4559300" y="3260725"/>
            <a:ext cx="13541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0987" name="Straight Connector 129"/>
          <p:cNvCxnSpPr>
            <a:cxnSpLocks noChangeShapeType="1"/>
          </p:cNvCxnSpPr>
          <p:nvPr/>
        </p:nvCxnSpPr>
        <p:spPr bwMode="auto">
          <a:xfrm>
            <a:off x="6308725" y="5121275"/>
            <a:ext cx="13541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0988" name="Straight Connector 157"/>
          <p:cNvCxnSpPr>
            <a:cxnSpLocks noChangeShapeType="1"/>
          </p:cNvCxnSpPr>
          <p:nvPr/>
        </p:nvCxnSpPr>
        <p:spPr bwMode="auto">
          <a:xfrm>
            <a:off x="8056563" y="3260725"/>
            <a:ext cx="135413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0989" name="Freeform 91"/>
          <p:cNvSpPr>
            <a:spLocks noEditPoints="1"/>
          </p:cNvSpPr>
          <p:nvPr/>
        </p:nvSpPr>
        <p:spPr bwMode="auto">
          <a:xfrm>
            <a:off x="8416925" y="2443163"/>
            <a:ext cx="633413" cy="635000"/>
          </a:xfrm>
          <a:custGeom>
            <a:avLst/>
            <a:gdLst>
              <a:gd name="T0" fmla="*/ 0 w 62"/>
              <a:gd name="T1" fmla="*/ 2147483647 h 62"/>
              <a:gd name="T2" fmla="*/ 2147483647 w 62"/>
              <a:gd name="T3" fmla="*/ 2147483647 h 62"/>
              <a:gd name="T4" fmla="*/ 2147483647 w 62"/>
              <a:gd name="T5" fmla="*/ 2147483647 h 62"/>
              <a:gd name="T6" fmla="*/ 2147483647 w 62"/>
              <a:gd name="T7" fmla="*/ 2147483647 h 62"/>
              <a:gd name="T8" fmla="*/ 2147483647 w 62"/>
              <a:gd name="T9" fmla="*/ 2147483647 h 62"/>
              <a:gd name="T10" fmla="*/ 2147483647 w 62"/>
              <a:gd name="T11" fmla="*/ 2147483647 h 62"/>
              <a:gd name="T12" fmla="*/ 2147483647 w 62"/>
              <a:gd name="T13" fmla="*/ 2147483647 h 62"/>
              <a:gd name="T14" fmla="*/ 2147483647 w 62"/>
              <a:gd name="T15" fmla="*/ 2147483647 h 62"/>
              <a:gd name="T16" fmla="*/ 2147483647 w 62"/>
              <a:gd name="T17" fmla="*/ 2147483647 h 62"/>
              <a:gd name="T18" fmla="*/ 2147483647 w 62"/>
              <a:gd name="T19" fmla="*/ 2147483647 h 62"/>
              <a:gd name="T20" fmla="*/ 2147483647 w 62"/>
              <a:gd name="T21" fmla="*/ 2147483647 h 62"/>
              <a:gd name="T22" fmla="*/ 2147483647 w 62"/>
              <a:gd name="T23" fmla="*/ 2147483647 h 62"/>
              <a:gd name="T24" fmla="*/ 2147483647 w 62"/>
              <a:gd name="T25" fmla="*/ 2147483647 h 62"/>
              <a:gd name="T26" fmla="*/ 2147483647 w 62"/>
              <a:gd name="T27" fmla="*/ 2147483647 h 62"/>
              <a:gd name="T28" fmla="*/ 2147483647 w 62"/>
              <a:gd name="T29" fmla="*/ 2147483647 h 62"/>
              <a:gd name="T30" fmla="*/ 2147483647 w 62"/>
              <a:gd name="T31" fmla="*/ 2147483647 h 62"/>
              <a:gd name="T32" fmla="*/ 2147483647 w 62"/>
              <a:gd name="T33" fmla="*/ 2147483647 h 62"/>
              <a:gd name="T34" fmla="*/ 2147483647 w 62"/>
              <a:gd name="T35" fmla="*/ 2147483647 h 62"/>
              <a:gd name="T36" fmla="*/ 2147483647 w 62"/>
              <a:gd name="T37" fmla="*/ 2147483647 h 62"/>
              <a:gd name="T38" fmla="*/ 2147483647 w 62"/>
              <a:gd name="T39" fmla="*/ 2147483647 h 62"/>
              <a:gd name="T40" fmla="*/ 2147483647 w 62"/>
              <a:gd name="T41" fmla="*/ 2147483647 h 62"/>
              <a:gd name="T42" fmla="*/ 2147483647 w 62"/>
              <a:gd name="T43" fmla="*/ 2147483647 h 62"/>
              <a:gd name="T44" fmla="*/ 2147483647 w 62"/>
              <a:gd name="T45" fmla="*/ 2147483647 h 62"/>
              <a:gd name="T46" fmla="*/ 2147483647 w 62"/>
              <a:gd name="T47" fmla="*/ 2147483647 h 62"/>
              <a:gd name="T48" fmla="*/ 2147483647 w 62"/>
              <a:gd name="T49" fmla="*/ 2147483647 h 62"/>
              <a:gd name="T50" fmla="*/ 2147483647 w 62"/>
              <a:gd name="T51" fmla="*/ 2147483647 h 62"/>
              <a:gd name="T52" fmla="*/ 2147483647 w 62"/>
              <a:gd name="T53" fmla="*/ 2147483647 h 62"/>
              <a:gd name="T54" fmla="*/ 2147483647 w 62"/>
              <a:gd name="T55" fmla="*/ 2147483647 h 62"/>
              <a:gd name="T56" fmla="*/ 2147483647 w 62"/>
              <a:gd name="T57" fmla="*/ 2147483647 h 62"/>
              <a:gd name="T58" fmla="*/ 2147483647 w 62"/>
              <a:gd name="T59" fmla="*/ 2147483647 h 62"/>
              <a:gd name="T60" fmla="*/ 2147483647 w 62"/>
              <a:gd name="T61" fmla="*/ 2147483647 h 62"/>
              <a:gd name="T62" fmla="*/ 2147483647 w 62"/>
              <a:gd name="T63" fmla="*/ 2147483647 h 62"/>
              <a:gd name="T64" fmla="*/ 2147483647 w 62"/>
              <a:gd name="T65" fmla="*/ 2147483647 h 62"/>
              <a:gd name="T66" fmla="*/ 2147483647 w 62"/>
              <a:gd name="T67" fmla="*/ 2147483647 h 62"/>
              <a:gd name="T68" fmla="*/ 2147483647 w 62"/>
              <a:gd name="T69" fmla="*/ 2147483647 h 62"/>
              <a:gd name="T70" fmla="*/ 2147483647 w 62"/>
              <a:gd name="T71" fmla="*/ 2147483647 h 62"/>
              <a:gd name="T72" fmla="*/ 2147483647 w 62"/>
              <a:gd name="T73" fmla="*/ 2147483647 h 62"/>
              <a:gd name="T74" fmla="*/ 2147483647 w 62"/>
              <a:gd name="T75" fmla="*/ 2147483647 h 62"/>
              <a:gd name="T76" fmla="*/ 2147483647 w 62"/>
              <a:gd name="T77" fmla="*/ 2147483647 h 62"/>
              <a:gd name="T78" fmla="*/ 2147483647 w 62"/>
              <a:gd name="T79" fmla="*/ 2147483647 h 62"/>
              <a:gd name="T80" fmla="*/ 2147483647 w 62"/>
              <a:gd name="T81" fmla="*/ 2147483647 h 62"/>
              <a:gd name="T82" fmla="*/ 2147483647 w 62"/>
              <a:gd name="T83" fmla="*/ 2147483647 h 62"/>
              <a:gd name="T84" fmla="*/ 2147483647 w 62"/>
              <a:gd name="T85" fmla="*/ 2147483647 h 62"/>
              <a:gd name="T86" fmla="*/ 2147483647 w 62"/>
              <a:gd name="T87" fmla="*/ 2147483647 h 62"/>
              <a:gd name="T88" fmla="*/ 2147483647 w 62"/>
              <a:gd name="T89" fmla="*/ 2147483647 h 62"/>
              <a:gd name="T90" fmla="*/ 2147483647 w 62"/>
              <a:gd name="T91" fmla="*/ 2147483647 h 62"/>
              <a:gd name="T92" fmla="*/ 2147483647 w 62"/>
              <a:gd name="T93" fmla="*/ 2147483647 h 62"/>
              <a:gd name="T94" fmla="*/ 2147483647 w 62"/>
              <a:gd name="T95" fmla="*/ 2147483647 h 62"/>
              <a:gd name="T96" fmla="*/ 2147483647 w 62"/>
              <a:gd name="T97" fmla="*/ 2147483647 h 62"/>
              <a:gd name="T98" fmla="*/ 2147483647 w 62"/>
              <a:gd name="T99" fmla="*/ 2147483647 h 62"/>
              <a:gd name="T100" fmla="*/ 2147483647 w 62"/>
              <a:gd name="T101" fmla="*/ 2147483647 h 62"/>
              <a:gd name="T102" fmla="*/ 2147483647 w 62"/>
              <a:gd name="T103" fmla="*/ 2147483647 h 62"/>
              <a:gd name="T104" fmla="*/ 2147483647 w 62"/>
              <a:gd name="T105" fmla="*/ 2147483647 h 62"/>
              <a:gd name="T106" fmla="*/ 2147483647 w 62"/>
              <a:gd name="T107" fmla="*/ 2147483647 h 62"/>
              <a:gd name="T108" fmla="*/ 2147483647 w 62"/>
              <a:gd name="T109" fmla="*/ 2147483647 h 62"/>
              <a:gd name="T110" fmla="*/ 2147483647 w 62"/>
              <a:gd name="T111" fmla="*/ 2147483647 h 62"/>
              <a:gd name="T112" fmla="*/ 2147483647 w 62"/>
              <a:gd name="T113" fmla="*/ 2147483647 h 62"/>
              <a:gd name="T114" fmla="*/ 2147483647 w 62"/>
              <a:gd name="T115" fmla="*/ 2147483647 h 62"/>
              <a:gd name="T116" fmla="*/ 2147483647 w 62"/>
              <a:gd name="T117" fmla="*/ 2147483647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cxnSp>
        <p:nvCxnSpPr>
          <p:cNvPr id="40990" name="Straight Connector 149"/>
          <p:cNvCxnSpPr>
            <a:cxnSpLocks noChangeShapeType="1"/>
          </p:cNvCxnSpPr>
          <p:nvPr/>
        </p:nvCxnSpPr>
        <p:spPr bwMode="auto">
          <a:xfrm>
            <a:off x="9805988" y="5121275"/>
            <a:ext cx="135413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0991" name="TextBox 13"/>
          <p:cNvSpPr txBox="1">
            <a:spLocks noChangeArrowheads="1"/>
          </p:cNvSpPr>
          <p:nvPr/>
        </p:nvSpPr>
        <p:spPr bwMode="auto">
          <a:xfrm>
            <a:off x="1268413" y="3427413"/>
            <a:ext cx="9413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商业行为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2" name="TextBox 13"/>
          <p:cNvSpPr txBox="1">
            <a:spLocks noChangeArrowheads="1"/>
          </p:cNvSpPr>
          <p:nvPr/>
        </p:nvSpPr>
        <p:spPr bwMode="auto">
          <a:xfrm>
            <a:off x="4759325" y="3427413"/>
            <a:ext cx="9413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忠诚度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3" name="TextBox 13"/>
          <p:cNvSpPr txBox="1">
            <a:spLocks noChangeArrowheads="1"/>
          </p:cNvSpPr>
          <p:nvPr/>
        </p:nvSpPr>
        <p:spPr bwMode="auto">
          <a:xfrm>
            <a:off x="8256588" y="3427413"/>
            <a:ext cx="9413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客户营销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4" name="TextBox 13"/>
          <p:cNvSpPr txBox="1">
            <a:spLocks noChangeArrowheads="1"/>
          </p:cNvSpPr>
          <p:nvPr/>
        </p:nvSpPr>
        <p:spPr bwMode="auto">
          <a:xfrm>
            <a:off x="3021013" y="5229225"/>
            <a:ext cx="941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客户特征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5" name="TextBox 13"/>
          <p:cNvSpPr txBox="1">
            <a:spLocks noChangeArrowheads="1"/>
          </p:cNvSpPr>
          <p:nvPr/>
        </p:nvSpPr>
        <p:spPr bwMode="auto">
          <a:xfrm>
            <a:off x="6511925" y="5229225"/>
            <a:ext cx="941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注意力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6" name="TextBox 13"/>
          <p:cNvSpPr txBox="1">
            <a:spLocks noChangeArrowheads="1"/>
          </p:cNvSpPr>
          <p:nvPr/>
        </p:nvSpPr>
        <p:spPr bwMode="auto">
          <a:xfrm>
            <a:off x="10009188" y="5229225"/>
            <a:ext cx="941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客户收益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7" name="TextBox 13"/>
          <p:cNvSpPr txBox="1">
            <a:spLocks noChangeArrowheads="1"/>
          </p:cNvSpPr>
          <p:nvPr/>
        </p:nvSpPr>
        <p:spPr bwMode="auto">
          <a:xfrm>
            <a:off x="2809875" y="2554288"/>
            <a:ext cx="14319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8" name="TextBox 13"/>
          <p:cNvSpPr txBox="1">
            <a:spLocks noChangeArrowheads="1"/>
          </p:cNvSpPr>
          <p:nvPr/>
        </p:nvSpPr>
        <p:spPr bwMode="auto">
          <a:xfrm>
            <a:off x="6275388" y="2554288"/>
            <a:ext cx="14319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9" name="TextBox 13"/>
          <p:cNvSpPr txBox="1">
            <a:spLocks noChangeArrowheads="1"/>
          </p:cNvSpPr>
          <p:nvPr/>
        </p:nvSpPr>
        <p:spPr bwMode="auto">
          <a:xfrm>
            <a:off x="9763125" y="2554288"/>
            <a:ext cx="14319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000" name="TextBox 13"/>
          <p:cNvSpPr txBox="1">
            <a:spLocks noChangeArrowheads="1"/>
          </p:cNvSpPr>
          <p:nvPr/>
        </p:nvSpPr>
        <p:spPr bwMode="auto">
          <a:xfrm>
            <a:off x="1112838" y="4483100"/>
            <a:ext cx="1431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001" name="TextBox 13"/>
          <p:cNvSpPr txBox="1">
            <a:spLocks noChangeArrowheads="1"/>
          </p:cNvSpPr>
          <p:nvPr/>
        </p:nvSpPr>
        <p:spPr bwMode="auto">
          <a:xfrm>
            <a:off x="4578350" y="4483100"/>
            <a:ext cx="1431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002" name="TextBox 13"/>
          <p:cNvSpPr txBox="1">
            <a:spLocks noChangeArrowheads="1"/>
          </p:cNvSpPr>
          <p:nvPr/>
        </p:nvSpPr>
        <p:spPr bwMode="auto">
          <a:xfrm>
            <a:off x="8066088" y="4483100"/>
            <a:ext cx="1431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41003" name="组合 49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1009" name="椭圆 50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010" name="等腰三角形 51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1004" name="Freeform 24"/>
          <p:cNvSpPr>
            <a:spLocks noEditPoints="1"/>
          </p:cNvSpPr>
          <p:nvPr/>
        </p:nvSpPr>
        <p:spPr bwMode="auto">
          <a:xfrm>
            <a:off x="1400175" y="2425700"/>
            <a:ext cx="669925" cy="673100"/>
          </a:xfrm>
          <a:custGeom>
            <a:avLst/>
            <a:gdLst>
              <a:gd name="T0" fmla="*/ 2147483647 w 199"/>
              <a:gd name="T1" fmla="*/ 2147483647 h 200"/>
              <a:gd name="T2" fmla="*/ 2147483647 w 199"/>
              <a:gd name="T3" fmla="*/ 2147483647 h 200"/>
              <a:gd name="T4" fmla="*/ 2147483647 w 199"/>
              <a:gd name="T5" fmla="*/ 2147483647 h 200"/>
              <a:gd name="T6" fmla="*/ 2147483647 w 199"/>
              <a:gd name="T7" fmla="*/ 2147483647 h 200"/>
              <a:gd name="T8" fmla="*/ 2147483647 w 199"/>
              <a:gd name="T9" fmla="*/ 2147483647 h 200"/>
              <a:gd name="T10" fmla="*/ 2147483647 w 199"/>
              <a:gd name="T11" fmla="*/ 2147483647 h 200"/>
              <a:gd name="T12" fmla="*/ 2147483647 w 199"/>
              <a:gd name="T13" fmla="*/ 2147483647 h 200"/>
              <a:gd name="T14" fmla="*/ 2147483647 w 199"/>
              <a:gd name="T15" fmla="*/ 2147483647 h 200"/>
              <a:gd name="T16" fmla="*/ 2147483647 w 199"/>
              <a:gd name="T17" fmla="*/ 2147483647 h 200"/>
              <a:gd name="T18" fmla="*/ 2147483647 w 199"/>
              <a:gd name="T19" fmla="*/ 2147483647 h 200"/>
              <a:gd name="T20" fmla="*/ 2147483647 w 199"/>
              <a:gd name="T21" fmla="*/ 2147483647 h 200"/>
              <a:gd name="T22" fmla="*/ 2147483647 w 199"/>
              <a:gd name="T23" fmla="*/ 2147483647 h 200"/>
              <a:gd name="T24" fmla="*/ 2147483647 w 199"/>
              <a:gd name="T25" fmla="*/ 2147483647 h 200"/>
              <a:gd name="T26" fmla="*/ 2147483647 w 199"/>
              <a:gd name="T27" fmla="*/ 2147483647 h 200"/>
              <a:gd name="T28" fmla="*/ 2147483647 w 199"/>
              <a:gd name="T29" fmla="*/ 2147483647 h 200"/>
              <a:gd name="T30" fmla="*/ 2147483647 w 199"/>
              <a:gd name="T31" fmla="*/ 2147483647 h 200"/>
              <a:gd name="T32" fmla="*/ 2147483647 w 199"/>
              <a:gd name="T33" fmla="*/ 2147483647 h 200"/>
              <a:gd name="T34" fmla="*/ 2147483647 w 199"/>
              <a:gd name="T35" fmla="*/ 2147483647 h 200"/>
              <a:gd name="T36" fmla="*/ 2147483647 w 199"/>
              <a:gd name="T37" fmla="*/ 2147483647 h 200"/>
              <a:gd name="T38" fmla="*/ 2147483647 w 199"/>
              <a:gd name="T39" fmla="*/ 2147483647 h 200"/>
              <a:gd name="T40" fmla="*/ 2147483647 w 199"/>
              <a:gd name="T41" fmla="*/ 2147483647 h 200"/>
              <a:gd name="T42" fmla="*/ 2147483647 w 199"/>
              <a:gd name="T43" fmla="*/ 2147483647 h 200"/>
              <a:gd name="T44" fmla="*/ 2147483647 w 199"/>
              <a:gd name="T45" fmla="*/ 2147483647 h 200"/>
              <a:gd name="T46" fmla="*/ 2147483647 w 199"/>
              <a:gd name="T47" fmla="*/ 2147483647 h 200"/>
              <a:gd name="T48" fmla="*/ 2147483647 w 199"/>
              <a:gd name="T49" fmla="*/ 2147483647 h 200"/>
              <a:gd name="T50" fmla="*/ 2147483647 w 199"/>
              <a:gd name="T51" fmla="*/ 2147483647 h 200"/>
              <a:gd name="T52" fmla="*/ 2147483647 w 199"/>
              <a:gd name="T53" fmla="*/ 2147483647 h 200"/>
              <a:gd name="T54" fmla="*/ 2147483647 w 199"/>
              <a:gd name="T55" fmla="*/ 2147483647 h 200"/>
              <a:gd name="T56" fmla="*/ 2147483647 w 199"/>
              <a:gd name="T57" fmla="*/ 2147483647 h 200"/>
              <a:gd name="T58" fmla="*/ 2147483647 w 199"/>
              <a:gd name="T59" fmla="*/ 2147483647 h 200"/>
              <a:gd name="T60" fmla="*/ 2147483647 w 199"/>
              <a:gd name="T61" fmla="*/ 2147483647 h 200"/>
              <a:gd name="T62" fmla="*/ 2147483647 w 199"/>
              <a:gd name="T63" fmla="*/ 2147483647 h 200"/>
              <a:gd name="T64" fmla="*/ 2147483647 w 199"/>
              <a:gd name="T65" fmla="*/ 2147483647 h 200"/>
              <a:gd name="T66" fmla="*/ 2147483647 w 199"/>
              <a:gd name="T67" fmla="*/ 2147483647 h 200"/>
              <a:gd name="T68" fmla="*/ 2147483647 w 199"/>
              <a:gd name="T69" fmla="*/ 2147483647 h 200"/>
              <a:gd name="T70" fmla="*/ 2147483647 w 199"/>
              <a:gd name="T71" fmla="*/ 2147483647 h 200"/>
              <a:gd name="T72" fmla="*/ 2147483647 w 199"/>
              <a:gd name="T73" fmla="*/ 2147483647 h 200"/>
              <a:gd name="T74" fmla="*/ 2147483647 w 199"/>
              <a:gd name="T75" fmla="*/ 2147483647 h 200"/>
              <a:gd name="T76" fmla="*/ 2147483647 w 199"/>
              <a:gd name="T77" fmla="*/ 2147483647 h 200"/>
              <a:gd name="T78" fmla="*/ 2147483647 w 199"/>
              <a:gd name="T79" fmla="*/ 2147483647 h 200"/>
              <a:gd name="T80" fmla="*/ 2147483647 w 199"/>
              <a:gd name="T81" fmla="*/ 2147483647 h 200"/>
              <a:gd name="T82" fmla="*/ 2147483647 w 199"/>
              <a:gd name="T83" fmla="*/ 2147483647 h 200"/>
              <a:gd name="T84" fmla="*/ 2147483647 w 199"/>
              <a:gd name="T85" fmla="*/ 2147483647 h 200"/>
              <a:gd name="T86" fmla="*/ 2147483647 w 199"/>
              <a:gd name="T87" fmla="*/ 2147483647 h 200"/>
              <a:gd name="T88" fmla="*/ 2147483647 w 199"/>
              <a:gd name="T89" fmla="*/ 2147483647 h 2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99" h="200">
                <a:moveTo>
                  <a:pt x="82" y="104"/>
                </a:moveTo>
                <a:cubicBezTo>
                  <a:pt x="90" y="104"/>
                  <a:pt x="90" y="104"/>
                  <a:pt x="90" y="104"/>
                </a:cubicBezTo>
                <a:cubicBezTo>
                  <a:pt x="86" y="92"/>
                  <a:pt x="86" y="92"/>
                  <a:pt x="86" y="92"/>
                </a:cubicBezTo>
                <a:lnTo>
                  <a:pt x="82" y="104"/>
                </a:lnTo>
                <a:close/>
                <a:moveTo>
                  <a:pt x="187" y="94"/>
                </a:moveTo>
                <a:cubicBezTo>
                  <a:pt x="194" y="86"/>
                  <a:pt x="196" y="74"/>
                  <a:pt x="191" y="63"/>
                </a:cubicBezTo>
                <a:cubicBezTo>
                  <a:pt x="187" y="51"/>
                  <a:pt x="176" y="44"/>
                  <a:pt x="164" y="44"/>
                </a:cubicBezTo>
                <a:cubicBezTo>
                  <a:pt x="165" y="32"/>
                  <a:pt x="160" y="20"/>
                  <a:pt x="149" y="14"/>
                </a:cubicBezTo>
                <a:cubicBezTo>
                  <a:pt x="139" y="8"/>
                  <a:pt x="127" y="9"/>
                  <a:pt x="118" y="15"/>
                </a:cubicBezTo>
                <a:cubicBezTo>
                  <a:pt x="112" y="6"/>
                  <a:pt x="101" y="0"/>
                  <a:pt x="89" y="1"/>
                </a:cubicBezTo>
                <a:cubicBezTo>
                  <a:pt x="78" y="3"/>
                  <a:pt x="69" y="10"/>
                  <a:pt x="64" y="20"/>
                </a:cubicBezTo>
                <a:cubicBezTo>
                  <a:pt x="54" y="16"/>
                  <a:pt x="42" y="18"/>
                  <a:pt x="34" y="26"/>
                </a:cubicBezTo>
                <a:cubicBezTo>
                  <a:pt x="25" y="34"/>
                  <a:pt x="22" y="45"/>
                  <a:pt x="24" y="56"/>
                </a:cubicBezTo>
                <a:cubicBezTo>
                  <a:pt x="14" y="59"/>
                  <a:pt x="5" y="67"/>
                  <a:pt x="3" y="78"/>
                </a:cubicBezTo>
                <a:cubicBezTo>
                  <a:pt x="0" y="90"/>
                  <a:pt x="4" y="101"/>
                  <a:pt x="12" y="108"/>
                </a:cubicBezTo>
                <a:cubicBezTo>
                  <a:pt x="6" y="117"/>
                  <a:pt x="4" y="128"/>
                  <a:pt x="8" y="139"/>
                </a:cubicBezTo>
                <a:cubicBezTo>
                  <a:pt x="13" y="150"/>
                  <a:pt x="23" y="156"/>
                  <a:pt x="33" y="157"/>
                </a:cubicBezTo>
                <a:cubicBezTo>
                  <a:pt x="33" y="168"/>
                  <a:pt x="38" y="179"/>
                  <a:pt x="48" y="185"/>
                </a:cubicBezTo>
                <a:cubicBezTo>
                  <a:pt x="58" y="191"/>
                  <a:pt x="70" y="191"/>
                  <a:pt x="79" y="185"/>
                </a:cubicBezTo>
                <a:cubicBezTo>
                  <a:pt x="85" y="194"/>
                  <a:pt x="96" y="200"/>
                  <a:pt x="107" y="199"/>
                </a:cubicBezTo>
                <a:cubicBezTo>
                  <a:pt x="119" y="198"/>
                  <a:pt x="129" y="191"/>
                  <a:pt x="133" y="181"/>
                </a:cubicBezTo>
                <a:cubicBezTo>
                  <a:pt x="143" y="185"/>
                  <a:pt x="155" y="183"/>
                  <a:pt x="164" y="176"/>
                </a:cubicBezTo>
                <a:cubicBezTo>
                  <a:pt x="173" y="168"/>
                  <a:pt x="176" y="157"/>
                  <a:pt x="174" y="146"/>
                </a:cubicBezTo>
                <a:cubicBezTo>
                  <a:pt x="184" y="143"/>
                  <a:pt x="193" y="135"/>
                  <a:pt x="196" y="124"/>
                </a:cubicBezTo>
                <a:cubicBezTo>
                  <a:pt x="199" y="113"/>
                  <a:pt x="195" y="101"/>
                  <a:pt x="187" y="94"/>
                </a:cubicBezTo>
                <a:close/>
                <a:moveTo>
                  <a:pt x="63" y="116"/>
                </a:moveTo>
                <a:cubicBezTo>
                  <a:pt x="60" y="118"/>
                  <a:pt x="56" y="120"/>
                  <a:pt x="51" y="120"/>
                </a:cubicBezTo>
                <a:cubicBezTo>
                  <a:pt x="48" y="120"/>
                  <a:pt x="45" y="119"/>
                  <a:pt x="43" y="119"/>
                </a:cubicBezTo>
                <a:cubicBezTo>
                  <a:pt x="41" y="118"/>
                  <a:pt x="39" y="117"/>
                  <a:pt x="37" y="117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8"/>
                </a:cubicBezTo>
                <a:cubicBezTo>
                  <a:pt x="40" y="109"/>
                  <a:pt x="42" y="110"/>
                  <a:pt x="44" y="111"/>
                </a:cubicBezTo>
                <a:cubicBezTo>
                  <a:pt x="47" y="112"/>
                  <a:pt x="49" y="113"/>
                  <a:pt x="51" y="113"/>
                </a:cubicBezTo>
                <a:cubicBezTo>
                  <a:pt x="51" y="113"/>
                  <a:pt x="52" y="113"/>
                  <a:pt x="53" y="112"/>
                </a:cubicBezTo>
                <a:cubicBezTo>
                  <a:pt x="54" y="112"/>
                  <a:pt x="55" y="112"/>
                  <a:pt x="55" y="112"/>
                </a:cubicBezTo>
                <a:cubicBezTo>
                  <a:pt x="56" y="112"/>
                  <a:pt x="56" y="111"/>
                  <a:pt x="57" y="111"/>
                </a:cubicBezTo>
                <a:cubicBezTo>
                  <a:pt x="57" y="110"/>
                  <a:pt x="58" y="109"/>
                  <a:pt x="58" y="109"/>
                </a:cubicBezTo>
                <a:cubicBezTo>
                  <a:pt x="58" y="108"/>
                  <a:pt x="57" y="107"/>
                  <a:pt x="56" y="106"/>
                </a:cubicBezTo>
                <a:cubicBezTo>
                  <a:pt x="56" y="106"/>
                  <a:pt x="55" y="105"/>
                  <a:pt x="54" y="105"/>
                </a:cubicBezTo>
                <a:cubicBezTo>
                  <a:pt x="52" y="105"/>
                  <a:pt x="51" y="104"/>
                  <a:pt x="50" y="104"/>
                </a:cubicBezTo>
                <a:cubicBezTo>
                  <a:pt x="48" y="104"/>
                  <a:pt x="47" y="103"/>
                  <a:pt x="46" y="103"/>
                </a:cubicBezTo>
                <a:cubicBezTo>
                  <a:pt x="43" y="102"/>
                  <a:pt x="40" y="100"/>
                  <a:pt x="39" y="99"/>
                </a:cubicBezTo>
                <a:cubicBezTo>
                  <a:pt x="38" y="97"/>
                  <a:pt x="37" y="95"/>
                  <a:pt x="37" y="92"/>
                </a:cubicBezTo>
                <a:cubicBezTo>
                  <a:pt x="37" y="89"/>
                  <a:pt x="39" y="86"/>
                  <a:pt x="42" y="83"/>
                </a:cubicBezTo>
                <a:cubicBezTo>
                  <a:pt x="45" y="81"/>
                  <a:pt x="49" y="80"/>
                  <a:pt x="53" y="80"/>
                </a:cubicBezTo>
                <a:cubicBezTo>
                  <a:pt x="55" y="80"/>
                  <a:pt x="58" y="80"/>
                  <a:pt x="60" y="81"/>
                </a:cubicBezTo>
                <a:cubicBezTo>
                  <a:pt x="62" y="81"/>
                  <a:pt x="64" y="82"/>
                  <a:pt x="66" y="83"/>
                </a:cubicBezTo>
                <a:cubicBezTo>
                  <a:pt x="66" y="91"/>
                  <a:pt x="66" y="91"/>
                  <a:pt x="66" y="91"/>
                </a:cubicBezTo>
                <a:cubicBezTo>
                  <a:pt x="65" y="91"/>
                  <a:pt x="65" y="91"/>
                  <a:pt x="65" y="91"/>
                </a:cubicBezTo>
                <a:cubicBezTo>
                  <a:pt x="64" y="90"/>
                  <a:pt x="62" y="89"/>
                  <a:pt x="60" y="88"/>
                </a:cubicBezTo>
                <a:cubicBezTo>
                  <a:pt x="58" y="87"/>
                  <a:pt x="56" y="87"/>
                  <a:pt x="54" y="87"/>
                </a:cubicBezTo>
                <a:cubicBezTo>
                  <a:pt x="53" y="87"/>
                  <a:pt x="52" y="87"/>
                  <a:pt x="51" y="87"/>
                </a:cubicBezTo>
                <a:cubicBezTo>
                  <a:pt x="51" y="87"/>
                  <a:pt x="50" y="88"/>
                  <a:pt x="49" y="88"/>
                </a:cubicBezTo>
                <a:cubicBezTo>
                  <a:pt x="49" y="88"/>
                  <a:pt x="48" y="89"/>
                  <a:pt x="48" y="89"/>
                </a:cubicBezTo>
                <a:cubicBezTo>
                  <a:pt x="47" y="90"/>
                  <a:pt x="47" y="90"/>
                  <a:pt x="47" y="91"/>
                </a:cubicBezTo>
                <a:cubicBezTo>
                  <a:pt x="47" y="92"/>
                  <a:pt x="47" y="93"/>
                  <a:pt x="48" y="93"/>
                </a:cubicBezTo>
                <a:cubicBezTo>
                  <a:pt x="49" y="94"/>
                  <a:pt x="50" y="94"/>
                  <a:pt x="52" y="95"/>
                </a:cubicBezTo>
                <a:cubicBezTo>
                  <a:pt x="53" y="95"/>
                  <a:pt x="55" y="95"/>
                  <a:pt x="56" y="96"/>
                </a:cubicBezTo>
                <a:cubicBezTo>
                  <a:pt x="57" y="96"/>
                  <a:pt x="58" y="96"/>
                  <a:pt x="60" y="97"/>
                </a:cubicBezTo>
                <a:cubicBezTo>
                  <a:pt x="62" y="98"/>
                  <a:pt x="64" y="99"/>
                  <a:pt x="65" y="101"/>
                </a:cubicBezTo>
                <a:cubicBezTo>
                  <a:pt x="67" y="102"/>
                  <a:pt x="67" y="104"/>
                  <a:pt x="67" y="107"/>
                </a:cubicBezTo>
                <a:cubicBezTo>
                  <a:pt x="67" y="111"/>
                  <a:pt x="66" y="114"/>
                  <a:pt x="63" y="116"/>
                </a:cubicBezTo>
                <a:close/>
                <a:moveTo>
                  <a:pt x="94" y="119"/>
                </a:moveTo>
                <a:cubicBezTo>
                  <a:pt x="92" y="111"/>
                  <a:pt x="92" y="111"/>
                  <a:pt x="92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81" y="81"/>
                  <a:pt x="81" y="81"/>
                  <a:pt x="81" y="81"/>
                </a:cubicBezTo>
                <a:cubicBezTo>
                  <a:pt x="91" y="81"/>
                  <a:pt x="91" y="81"/>
                  <a:pt x="91" y="81"/>
                </a:cubicBezTo>
                <a:cubicBezTo>
                  <a:pt x="104" y="119"/>
                  <a:pt x="104" y="119"/>
                  <a:pt x="104" y="119"/>
                </a:cubicBezTo>
                <a:lnTo>
                  <a:pt x="94" y="119"/>
                </a:lnTo>
                <a:close/>
                <a:moveTo>
                  <a:pt x="133" y="119"/>
                </a:moveTo>
                <a:cubicBezTo>
                  <a:pt x="108" y="119"/>
                  <a:pt x="108" y="119"/>
                  <a:pt x="108" y="119"/>
                </a:cubicBezTo>
                <a:cubicBezTo>
                  <a:pt x="108" y="81"/>
                  <a:pt x="108" y="81"/>
                  <a:pt x="108" y="81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33" y="112"/>
                  <a:pt x="133" y="112"/>
                  <a:pt x="133" y="112"/>
                </a:cubicBezTo>
                <a:lnTo>
                  <a:pt x="133" y="119"/>
                </a:lnTo>
                <a:close/>
                <a:moveTo>
                  <a:pt x="163" y="88"/>
                </a:moveTo>
                <a:cubicBezTo>
                  <a:pt x="147" y="88"/>
                  <a:pt x="147" y="88"/>
                  <a:pt x="147" y="88"/>
                </a:cubicBezTo>
                <a:cubicBezTo>
                  <a:pt x="147" y="95"/>
                  <a:pt x="147" y="95"/>
                  <a:pt x="147" y="95"/>
                </a:cubicBezTo>
                <a:cubicBezTo>
                  <a:pt x="162" y="95"/>
                  <a:pt x="162" y="95"/>
                  <a:pt x="162" y="95"/>
                </a:cubicBezTo>
                <a:cubicBezTo>
                  <a:pt x="162" y="102"/>
                  <a:pt x="162" y="102"/>
                  <a:pt x="162" y="102"/>
                </a:cubicBezTo>
                <a:cubicBezTo>
                  <a:pt x="147" y="102"/>
                  <a:pt x="147" y="102"/>
                  <a:pt x="147" y="102"/>
                </a:cubicBezTo>
                <a:cubicBezTo>
                  <a:pt x="147" y="112"/>
                  <a:pt x="147" y="112"/>
                  <a:pt x="147" y="112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3" y="119"/>
                  <a:pt x="163" y="119"/>
                  <a:pt x="163" y="119"/>
                </a:cubicBezTo>
                <a:cubicBezTo>
                  <a:pt x="137" y="119"/>
                  <a:pt x="137" y="119"/>
                  <a:pt x="137" y="119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63" y="81"/>
                  <a:pt x="163" y="81"/>
                  <a:pt x="163" y="81"/>
                </a:cubicBezTo>
                <a:lnTo>
                  <a:pt x="163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5" name="Freeform 16"/>
          <p:cNvSpPr>
            <a:spLocks noEditPoints="1"/>
          </p:cNvSpPr>
          <p:nvPr/>
        </p:nvSpPr>
        <p:spPr bwMode="auto">
          <a:xfrm>
            <a:off x="4943475" y="2500313"/>
            <a:ext cx="539750" cy="528637"/>
          </a:xfrm>
          <a:custGeom>
            <a:avLst/>
            <a:gdLst>
              <a:gd name="T0" fmla="*/ 2147483647 w 197"/>
              <a:gd name="T1" fmla="*/ 2147483647 h 192"/>
              <a:gd name="T2" fmla="*/ 2147483647 w 197"/>
              <a:gd name="T3" fmla="*/ 2147483647 h 192"/>
              <a:gd name="T4" fmla="*/ 2147483647 w 197"/>
              <a:gd name="T5" fmla="*/ 2147483647 h 192"/>
              <a:gd name="T6" fmla="*/ 2147483647 w 197"/>
              <a:gd name="T7" fmla="*/ 2147483647 h 192"/>
              <a:gd name="T8" fmla="*/ 2147483647 w 197"/>
              <a:gd name="T9" fmla="*/ 2147483647 h 192"/>
              <a:gd name="T10" fmla="*/ 2147483647 w 197"/>
              <a:gd name="T11" fmla="*/ 2147483647 h 192"/>
              <a:gd name="T12" fmla="*/ 2147483647 w 197"/>
              <a:gd name="T13" fmla="*/ 2147483647 h 192"/>
              <a:gd name="T14" fmla="*/ 2147483647 w 197"/>
              <a:gd name="T15" fmla="*/ 2147483647 h 192"/>
              <a:gd name="T16" fmla="*/ 2147483647 w 197"/>
              <a:gd name="T17" fmla="*/ 2147483647 h 192"/>
              <a:gd name="T18" fmla="*/ 2147483647 w 197"/>
              <a:gd name="T19" fmla="*/ 2147483647 h 192"/>
              <a:gd name="T20" fmla="*/ 2147483647 w 197"/>
              <a:gd name="T21" fmla="*/ 2147483647 h 192"/>
              <a:gd name="T22" fmla="*/ 2147483647 w 197"/>
              <a:gd name="T23" fmla="*/ 2147483647 h 192"/>
              <a:gd name="T24" fmla="*/ 2147483647 w 197"/>
              <a:gd name="T25" fmla="*/ 2147483647 h 192"/>
              <a:gd name="T26" fmla="*/ 2147483647 w 197"/>
              <a:gd name="T27" fmla="*/ 2147483647 h 192"/>
              <a:gd name="T28" fmla="*/ 2147483647 w 197"/>
              <a:gd name="T29" fmla="*/ 2147483647 h 192"/>
              <a:gd name="T30" fmla="*/ 2147483647 w 197"/>
              <a:gd name="T31" fmla="*/ 2147483647 h 192"/>
              <a:gd name="T32" fmla="*/ 2147483647 w 197"/>
              <a:gd name="T33" fmla="*/ 2147483647 h 19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97" h="192">
                <a:moveTo>
                  <a:pt x="194" y="65"/>
                </a:moveTo>
                <a:cubicBezTo>
                  <a:pt x="194" y="65"/>
                  <a:pt x="194" y="62"/>
                  <a:pt x="194" y="56"/>
                </a:cubicBezTo>
                <a:cubicBezTo>
                  <a:pt x="194" y="30"/>
                  <a:pt x="172" y="10"/>
                  <a:pt x="146" y="10"/>
                </a:cubicBezTo>
                <a:cubicBezTo>
                  <a:pt x="103" y="10"/>
                  <a:pt x="99" y="50"/>
                  <a:pt x="99" y="50"/>
                </a:cubicBezTo>
                <a:cubicBezTo>
                  <a:pt x="99" y="50"/>
                  <a:pt x="95" y="10"/>
                  <a:pt x="51" y="10"/>
                </a:cubicBezTo>
                <a:cubicBezTo>
                  <a:pt x="25" y="10"/>
                  <a:pt x="3" y="30"/>
                  <a:pt x="3" y="56"/>
                </a:cubicBezTo>
                <a:cubicBezTo>
                  <a:pt x="3" y="62"/>
                  <a:pt x="3" y="65"/>
                  <a:pt x="3" y="65"/>
                </a:cubicBezTo>
                <a:cubicBezTo>
                  <a:pt x="3" y="65"/>
                  <a:pt x="1" y="128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197" y="128"/>
                  <a:pt x="194" y="65"/>
                  <a:pt x="194" y="65"/>
                </a:cubicBezTo>
                <a:close/>
                <a:moveTo>
                  <a:pt x="37" y="108"/>
                </a:moveTo>
                <a:cubicBezTo>
                  <a:pt x="39" y="112"/>
                  <a:pt x="0" y="67"/>
                  <a:pt x="27" y="32"/>
                </a:cubicBezTo>
                <a:cubicBezTo>
                  <a:pt x="59" y="5"/>
                  <a:pt x="81" y="44"/>
                  <a:pt x="81" y="44"/>
                </a:cubicBezTo>
                <a:cubicBezTo>
                  <a:pt x="81" y="44"/>
                  <a:pt x="5" y="0"/>
                  <a:pt x="37" y="1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6" name="Freeform 15"/>
          <p:cNvSpPr>
            <a:spLocks noEditPoints="1"/>
          </p:cNvSpPr>
          <p:nvPr/>
        </p:nvSpPr>
        <p:spPr bwMode="auto">
          <a:xfrm>
            <a:off x="3098800" y="4210050"/>
            <a:ext cx="722313" cy="742950"/>
          </a:xfrm>
          <a:custGeom>
            <a:avLst/>
            <a:gdLst>
              <a:gd name="T0" fmla="*/ 2147483647 w 185"/>
              <a:gd name="T1" fmla="*/ 2147483647 h 190"/>
              <a:gd name="T2" fmla="*/ 2147483647 w 185"/>
              <a:gd name="T3" fmla="*/ 2147483647 h 190"/>
              <a:gd name="T4" fmla="*/ 2147483647 w 185"/>
              <a:gd name="T5" fmla="*/ 0 h 190"/>
              <a:gd name="T6" fmla="*/ 2147483647 w 185"/>
              <a:gd name="T7" fmla="*/ 2147483647 h 190"/>
              <a:gd name="T8" fmla="*/ 2147483647 w 185"/>
              <a:gd name="T9" fmla="*/ 2147483647 h 190"/>
              <a:gd name="T10" fmla="*/ 2147483647 w 185"/>
              <a:gd name="T11" fmla="*/ 2147483647 h 190"/>
              <a:gd name="T12" fmla="*/ 2147483647 w 185"/>
              <a:gd name="T13" fmla="*/ 2147483647 h 190"/>
              <a:gd name="T14" fmla="*/ 2147483647 w 185"/>
              <a:gd name="T15" fmla="*/ 2147483647 h 190"/>
              <a:gd name="T16" fmla="*/ 2147483647 w 185"/>
              <a:gd name="T17" fmla="*/ 2147483647 h 190"/>
              <a:gd name="T18" fmla="*/ 2147483647 w 185"/>
              <a:gd name="T19" fmla="*/ 2147483647 h 190"/>
              <a:gd name="T20" fmla="*/ 2147483647 w 185"/>
              <a:gd name="T21" fmla="*/ 2147483647 h 190"/>
              <a:gd name="T22" fmla="*/ 2147483647 w 185"/>
              <a:gd name="T23" fmla="*/ 2147483647 h 190"/>
              <a:gd name="T24" fmla="*/ 2147483647 w 185"/>
              <a:gd name="T25" fmla="*/ 2147483647 h 190"/>
              <a:gd name="T26" fmla="*/ 2147483647 w 185"/>
              <a:gd name="T27" fmla="*/ 2147483647 h 190"/>
              <a:gd name="T28" fmla="*/ 2147483647 w 185"/>
              <a:gd name="T29" fmla="*/ 2147483647 h 190"/>
              <a:gd name="T30" fmla="*/ 2147483647 w 185"/>
              <a:gd name="T31" fmla="*/ 2147483647 h 190"/>
              <a:gd name="T32" fmla="*/ 2147483647 w 185"/>
              <a:gd name="T33" fmla="*/ 2147483647 h 190"/>
              <a:gd name="T34" fmla="*/ 2147483647 w 185"/>
              <a:gd name="T35" fmla="*/ 2147483647 h 190"/>
              <a:gd name="T36" fmla="*/ 2147483647 w 185"/>
              <a:gd name="T37" fmla="*/ 2147483647 h 190"/>
              <a:gd name="T38" fmla="*/ 2147483647 w 185"/>
              <a:gd name="T39" fmla="*/ 2147483647 h 190"/>
              <a:gd name="T40" fmla="*/ 2147483647 w 185"/>
              <a:gd name="T41" fmla="*/ 2147483647 h 190"/>
              <a:gd name="T42" fmla="*/ 2147483647 w 185"/>
              <a:gd name="T43" fmla="*/ 2147483647 h 190"/>
              <a:gd name="T44" fmla="*/ 2147483647 w 185"/>
              <a:gd name="T45" fmla="*/ 2147483647 h 190"/>
              <a:gd name="T46" fmla="*/ 2147483647 w 185"/>
              <a:gd name="T47" fmla="*/ 2147483647 h 190"/>
              <a:gd name="T48" fmla="*/ 0 w 185"/>
              <a:gd name="T49" fmla="*/ 2147483647 h 190"/>
              <a:gd name="T50" fmla="*/ 2147483647 w 185"/>
              <a:gd name="T51" fmla="*/ 2147483647 h 190"/>
              <a:gd name="T52" fmla="*/ 2147483647 w 185"/>
              <a:gd name="T53" fmla="*/ 2147483647 h 190"/>
              <a:gd name="T54" fmla="*/ 2147483647 w 185"/>
              <a:gd name="T55" fmla="*/ 2147483647 h 1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5" h="190">
                <a:moveTo>
                  <a:pt x="92" y="40"/>
                </a:moveTo>
                <a:cubicBezTo>
                  <a:pt x="103" y="40"/>
                  <a:pt x="112" y="31"/>
                  <a:pt x="112" y="20"/>
                </a:cubicBezTo>
                <a:cubicBezTo>
                  <a:pt x="112" y="9"/>
                  <a:pt x="103" y="0"/>
                  <a:pt x="92" y="0"/>
                </a:cubicBezTo>
                <a:cubicBezTo>
                  <a:pt x="81" y="0"/>
                  <a:pt x="72" y="9"/>
                  <a:pt x="72" y="20"/>
                </a:cubicBezTo>
                <a:cubicBezTo>
                  <a:pt x="72" y="31"/>
                  <a:pt x="81" y="40"/>
                  <a:pt x="92" y="40"/>
                </a:cubicBezTo>
                <a:close/>
                <a:moveTo>
                  <a:pt x="80" y="168"/>
                </a:moveTo>
                <a:cubicBezTo>
                  <a:pt x="92" y="168"/>
                  <a:pt x="92" y="168"/>
                  <a:pt x="92" y="168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9" y="108"/>
                  <a:pt x="109" y="108"/>
                  <a:pt x="109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8"/>
                  <a:pt x="128" y="74"/>
                  <a:pt x="128" y="60"/>
                </a:cubicBezTo>
                <a:cubicBezTo>
                  <a:pt x="128" y="47"/>
                  <a:pt x="95" y="48"/>
                  <a:pt x="92" y="48"/>
                </a:cubicBezTo>
                <a:cubicBezTo>
                  <a:pt x="89" y="48"/>
                  <a:pt x="56" y="47"/>
                  <a:pt x="56" y="60"/>
                </a:cubicBezTo>
                <a:cubicBezTo>
                  <a:pt x="56" y="74"/>
                  <a:pt x="56" y="108"/>
                  <a:pt x="56" y="108"/>
                </a:cubicBezTo>
                <a:cubicBezTo>
                  <a:pt x="75" y="108"/>
                  <a:pt x="75" y="108"/>
                  <a:pt x="75" y="108"/>
                </a:cubicBezTo>
                <a:lnTo>
                  <a:pt x="80" y="168"/>
                </a:lnTo>
                <a:close/>
                <a:moveTo>
                  <a:pt x="121" y="132"/>
                </a:moveTo>
                <a:cubicBezTo>
                  <a:pt x="120" y="143"/>
                  <a:pt x="120" y="143"/>
                  <a:pt x="120" y="143"/>
                </a:cubicBezTo>
                <a:cubicBezTo>
                  <a:pt x="142" y="146"/>
                  <a:pt x="160" y="153"/>
                  <a:pt x="160" y="160"/>
                </a:cubicBezTo>
                <a:cubicBezTo>
                  <a:pt x="160" y="171"/>
                  <a:pt x="126" y="180"/>
                  <a:pt x="92" y="180"/>
                </a:cubicBezTo>
                <a:cubicBezTo>
                  <a:pt x="59" y="180"/>
                  <a:pt x="24" y="171"/>
                  <a:pt x="24" y="160"/>
                </a:cubicBezTo>
                <a:cubicBezTo>
                  <a:pt x="24" y="153"/>
                  <a:pt x="42" y="146"/>
                  <a:pt x="64" y="143"/>
                </a:cubicBezTo>
                <a:cubicBezTo>
                  <a:pt x="63" y="132"/>
                  <a:pt x="63" y="132"/>
                  <a:pt x="63" y="132"/>
                </a:cubicBezTo>
                <a:cubicBezTo>
                  <a:pt x="26" y="136"/>
                  <a:pt x="0" y="147"/>
                  <a:pt x="0" y="160"/>
                </a:cubicBezTo>
                <a:cubicBezTo>
                  <a:pt x="0" y="177"/>
                  <a:pt x="41" y="190"/>
                  <a:pt x="92" y="190"/>
                </a:cubicBezTo>
                <a:cubicBezTo>
                  <a:pt x="143" y="190"/>
                  <a:pt x="185" y="177"/>
                  <a:pt x="185" y="160"/>
                </a:cubicBezTo>
                <a:cubicBezTo>
                  <a:pt x="185" y="147"/>
                  <a:pt x="158" y="136"/>
                  <a:pt x="121" y="1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7" name="Freeform 13"/>
          <p:cNvSpPr>
            <a:spLocks noEditPoints="1"/>
          </p:cNvSpPr>
          <p:nvPr/>
        </p:nvSpPr>
        <p:spPr bwMode="auto">
          <a:xfrm>
            <a:off x="6694488" y="4278313"/>
            <a:ext cx="477837" cy="614362"/>
          </a:xfrm>
          <a:custGeom>
            <a:avLst/>
            <a:gdLst>
              <a:gd name="T0" fmla="*/ 2147483647 w 506"/>
              <a:gd name="T1" fmla="*/ 2147483647 h 650"/>
              <a:gd name="T2" fmla="*/ 2147483647 w 506"/>
              <a:gd name="T3" fmla="*/ 2147483647 h 650"/>
              <a:gd name="T4" fmla="*/ 2147483647 w 506"/>
              <a:gd name="T5" fmla="*/ 2147483647 h 650"/>
              <a:gd name="T6" fmla="*/ 2147483647 w 506"/>
              <a:gd name="T7" fmla="*/ 2147483647 h 650"/>
              <a:gd name="T8" fmla="*/ 2147483647 w 506"/>
              <a:gd name="T9" fmla="*/ 2147483647 h 650"/>
              <a:gd name="T10" fmla="*/ 2147483647 w 506"/>
              <a:gd name="T11" fmla="*/ 2147483647 h 650"/>
              <a:gd name="T12" fmla="*/ 2147483647 w 506"/>
              <a:gd name="T13" fmla="*/ 2147483647 h 650"/>
              <a:gd name="T14" fmla="*/ 2147483647 w 506"/>
              <a:gd name="T15" fmla="*/ 2147483647 h 650"/>
              <a:gd name="T16" fmla="*/ 2147483647 w 506"/>
              <a:gd name="T17" fmla="*/ 2147483647 h 650"/>
              <a:gd name="T18" fmla="*/ 2147483647 w 506"/>
              <a:gd name="T19" fmla="*/ 2147483647 h 650"/>
              <a:gd name="T20" fmla="*/ 2147483647 w 506"/>
              <a:gd name="T21" fmla="*/ 2147483647 h 650"/>
              <a:gd name="T22" fmla="*/ 2147483647 w 506"/>
              <a:gd name="T23" fmla="*/ 2147483647 h 650"/>
              <a:gd name="T24" fmla="*/ 2147483647 w 506"/>
              <a:gd name="T25" fmla="*/ 2147483647 h 650"/>
              <a:gd name="T26" fmla="*/ 2147483647 w 506"/>
              <a:gd name="T27" fmla="*/ 2147483647 h 650"/>
              <a:gd name="T28" fmla="*/ 2147483647 w 506"/>
              <a:gd name="T29" fmla="*/ 2147483647 h 650"/>
              <a:gd name="T30" fmla="*/ 2147483647 w 506"/>
              <a:gd name="T31" fmla="*/ 2147483647 h 650"/>
              <a:gd name="T32" fmla="*/ 2147483647 w 506"/>
              <a:gd name="T33" fmla="*/ 2147483647 h 650"/>
              <a:gd name="T34" fmla="*/ 2147483647 w 506"/>
              <a:gd name="T35" fmla="*/ 2147483647 h 650"/>
              <a:gd name="T36" fmla="*/ 2147483647 w 506"/>
              <a:gd name="T37" fmla="*/ 2147483647 h 650"/>
              <a:gd name="T38" fmla="*/ 2147483647 w 506"/>
              <a:gd name="T39" fmla="*/ 2147483647 h 650"/>
              <a:gd name="T40" fmla="*/ 2147483647 w 506"/>
              <a:gd name="T41" fmla="*/ 0 h 650"/>
              <a:gd name="T42" fmla="*/ 2147483647 w 506"/>
              <a:gd name="T43" fmla="*/ 2147483647 h 650"/>
              <a:gd name="T44" fmla="*/ 2147483647 w 506"/>
              <a:gd name="T45" fmla="*/ 2147483647 h 650"/>
              <a:gd name="T46" fmla="*/ 2147483647 w 506"/>
              <a:gd name="T47" fmla="*/ 2147483647 h 650"/>
              <a:gd name="T48" fmla="*/ 0 w 506"/>
              <a:gd name="T49" fmla="*/ 2147483647 h 650"/>
              <a:gd name="T50" fmla="*/ 0 w 506"/>
              <a:gd name="T51" fmla="*/ 2147483647 h 650"/>
              <a:gd name="T52" fmla="*/ 2147483647 w 506"/>
              <a:gd name="T53" fmla="*/ 2147483647 h 650"/>
              <a:gd name="T54" fmla="*/ 2147483647 w 506"/>
              <a:gd name="T55" fmla="*/ 2147483647 h 650"/>
              <a:gd name="T56" fmla="*/ 2147483647 w 506"/>
              <a:gd name="T57" fmla="*/ 2147483647 h 650"/>
              <a:gd name="T58" fmla="*/ 2147483647 w 506"/>
              <a:gd name="T59" fmla="*/ 2147483647 h 650"/>
              <a:gd name="T60" fmla="*/ 2147483647 w 506"/>
              <a:gd name="T61" fmla="*/ 2147483647 h 650"/>
              <a:gd name="T62" fmla="*/ 2147483647 w 506"/>
              <a:gd name="T63" fmla="*/ 2147483647 h 650"/>
              <a:gd name="T64" fmla="*/ 2147483647 w 506"/>
              <a:gd name="T65" fmla="*/ 2147483647 h 650"/>
              <a:gd name="T66" fmla="*/ 2147483647 w 506"/>
              <a:gd name="T67" fmla="*/ 2147483647 h 650"/>
              <a:gd name="T68" fmla="*/ 2147483647 w 506"/>
              <a:gd name="T69" fmla="*/ 2147483647 h 650"/>
              <a:gd name="T70" fmla="*/ 2147483647 w 506"/>
              <a:gd name="T71" fmla="*/ 2147483647 h 650"/>
              <a:gd name="T72" fmla="*/ 2147483647 w 506"/>
              <a:gd name="T73" fmla="*/ 2147483647 h 650"/>
              <a:gd name="T74" fmla="*/ 2147483647 w 506"/>
              <a:gd name="T75" fmla="*/ 2147483647 h 650"/>
              <a:gd name="T76" fmla="*/ 2147483647 w 506"/>
              <a:gd name="T77" fmla="*/ 2147483647 h 650"/>
              <a:gd name="T78" fmla="*/ 2147483647 w 506"/>
              <a:gd name="T79" fmla="*/ 2147483647 h 650"/>
              <a:gd name="T80" fmla="*/ 2147483647 w 506"/>
              <a:gd name="T81" fmla="*/ 2147483647 h 650"/>
              <a:gd name="T82" fmla="*/ 2147483647 w 506"/>
              <a:gd name="T83" fmla="*/ 2147483647 h 650"/>
              <a:gd name="T84" fmla="*/ 2147483647 w 506"/>
              <a:gd name="T85" fmla="*/ 2147483647 h 650"/>
              <a:gd name="T86" fmla="*/ 2147483647 w 506"/>
              <a:gd name="T87" fmla="*/ 2147483647 h 650"/>
              <a:gd name="T88" fmla="*/ 2147483647 w 506"/>
              <a:gd name="T89" fmla="*/ 2147483647 h 650"/>
              <a:gd name="T90" fmla="*/ 2147483647 w 506"/>
              <a:gd name="T91" fmla="*/ 2147483647 h 650"/>
              <a:gd name="T92" fmla="*/ 2147483647 w 506"/>
              <a:gd name="T93" fmla="*/ 2147483647 h 650"/>
              <a:gd name="T94" fmla="*/ 2147483647 w 506"/>
              <a:gd name="T95" fmla="*/ 2147483647 h 650"/>
              <a:gd name="T96" fmla="*/ 2147483647 w 506"/>
              <a:gd name="T97" fmla="*/ 2147483647 h 650"/>
              <a:gd name="T98" fmla="*/ 2147483647 w 506"/>
              <a:gd name="T99" fmla="*/ 2147483647 h 650"/>
              <a:gd name="T100" fmla="*/ 2147483647 w 506"/>
              <a:gd name="T101" fmla="*/ 2147483647 h 65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6" h="650">
                <a:moveTo>
                  <a:pt x="117" y="299"/>
                </a:moveTo>
                <a:lnTo>
                  <a:pt x="117" y="260"/>
                </a:lnTo>
                <a:lnTo>
                  <a:pt x="78" y="260"/>
                </a:lnTo>
                <a:lnTo>
                  <a:pt x="78" y="299"/>
                </a:lnTo>
                <a:lnTo>
                  <a:pt x="117" y="299"/>
                </a:lnTo>
                <a:close/>
                <a:moveTo>
                  <a:pt x="39" y="338"/>
                </a:moveTo>
                <a:lnTo>
                  <a:pt x="39" y="377"/>
                </a:lnTo>
                <a:lnTo>
                  <a:pt x="78" y="377"/>
                </a:lnTo>
                <a:lnTo>
                  <a:pt x="78" y="338"/>
                </a:lnTo>
                <a:lnTo>
                  <a:pt x="39" y="338"/>
                </a:lnTo>
                <a:close/>
                <a:moveTo>
                  <a:pt x="273" y="299"/>
                </a:moveTo>
                <a:lnTo>
                  <a:pt x="273" y="182"/>
                </a:lnTo>
                <a:lnTo>
                  <a:pt x="312" y="182"/>
                </a:lnTo>
                <a:lnTo>
                  <a:pt x="312" y="299"/>
                </a:lnTo>
                <a:lnTo>
                  <a:pt x="351" y="299"/>
                </a:lnTo>
                <a:lnTo>
                  <a:pt x="351" y="221"/>
                </a:lnTo>
                <a:lnTo>
                  <a:pt x="389" y="221"/>
                </a:lnTo>
                <a:lnTo>
                  <a:pt x="389" y="351"/>
                </a:lnTo>
                <a:lnTo>
                  <a:pt x="428" y="351"/>
                </a:lnTo>
                <a:lnTo>
                  <a:pt x="428" y="260"/>
                </a:lnTo>
                <a:lnTo>
                  <a:pt x="467" y="260"/>
                </a:lnTo>
                <a:lnTo>
                  <a:pt x="467" y="221"/>
                </a:lnTo>
                <a:lnTo>
                  <a:pt x="428" y="221"/>
                </a:lnTo>
                <a:lnTo>
                  <a:pt x="428" y="182"/>
                </a:lnTo>
                <a:lnTo>
                  <a:pt x="351" y="182"/>
                </a:lnTo>
                <a:lnTo>
                  <a:pt x="351" y="143"/>
                </a:lnTo>
                <a:lnTo>
                  <a:pt x="273" y="143"/>
                </a:lnTo>
                <a:lnTo>
                  <a:pt x="273" y="39"/>
                </a:lnTo>
                <a:lnTo>
                  <a:pt x="234" y="39"/>
                </a:lnTo>
                <a:lnTo>
                  <a:pt x="234" y="299"/>
                </a:lnTo>
                <a:lnTo>
                  <a:pt x="273" y="299"/>
                </a:lnTo>
                <a:close/>
                <a:moveTo>
                  <a:pt x="156" y="338"/>
                </a:moveTo>
                <a:lnTo>
                  <a:pt x="156" y="377"/>
                </a:lnTo>
                <a:lnTo>
                  <a:pt x="195" y="377"/>
                </a:lnTo>
                <a:lnTo>
                  <a:pt x="195" y="39"/>
                </a:lnTo>
                <a:lnTo>
                  <a:pt x="156" y="39"/>
                </a:lnTo>
                <a:lnTo>
                  <a:pt x="156" y="299"/>
                </a:lnTo>
                <a:lnTo>
                  <a:pt x="117" y="299"/>
                </a:lnTo>
                <a:lnTo>
                  <a:pt x="117" y="338"/>
                </a:lnTo>
                <a:lnTo>
                  <a:pt x="156" y="338"/>
                </a:lnTo>
                <a:close/>
                <a:moveTo>
                  <a:pt x="234" y="0"/>
                </a:moveTo>
                <a:lnTo>
                  <a:pt x="195" y="0"/>
                </a:lnTo>
                <a:lnTo>
                  <a:pt x="195" y="39"/>
                </a:lnTo>
                <a:lnTo>
                  <a:pt x="234" y="39"/>
                </a:lnTo>
                <a:lnTo>
                  <a:pt x="234" y="0"/>
                </a:lnTo>
                <a:close/>
                <a:moveTo>
                  <a:pt x="39" y="260"/>
                </a:moveTo>
                <a:lnTo>
                  <a:pt x="78" y="260"/>
                </a:lnTo>
                <a:lnTo>
                  <a:pt x="78" y="221"/>
                </a:lnTo>
                <a:lnTo>
                  <a:pt x="39" y="221"/>
                </a:lnTo>
                <a:lnTo>
                  <a:pt x="0" y="221"/>
                </a:lnTo>
                <a:lnTo>
                  <a:pt x="0" y="260"/>
                </a:lnTo>
                <a:lnTo>
                  <a:pt x="0" y="299"/>
                </a:lnTo>
                <a:lnTo>
                  <a:pt x="0" y="338"/>
                </a:lnTo>
                <a:lnTo>
                  <a:pt x="39" y="338"/>
                </a:lnTo>
                <a:lnTo>
                  <a:pt x="39" y="299"/>
                </a:lnTo>
                <a:lnTo>
                  <a:pt x="39" y="260"/>
                </a:lnTo>
                <a:close/>
                <a:moveTo>
                  <a:pt x="117" y="377"/>
                </a:moveTo>
                <a:lnTo>
                  <a:pt x="78" y="377"/>
                </a:lnTo>
                <a:lnTo>
                  <a:pt x="78" y="416"/>
                </a:lnTo>
                <a:lnTo>
                  <a:pt x="78" y="455"/>
                </a:lnTo>
                <a:lnTo>
                  <a:pt x="117" y="455"/>
                </a:lnTo>
                <a:lnTo>
                  <a:pt x="117" y="416"/>
                </a:lnTo>
                <a:lnTo>
                  <a:pt x="117" y="377"/>
                </a:lnTo>
                <a:close/>
                <a:moveTo>
                  <a:pt x="467" y="260"/>
                </a:moveTo>
                <a:lnTo>
                  <a:pt x="467" y="276"/>
                </a:lnTo>
                <a:lnTo>
                  <a:pt x="467" y="299"/>
                </a:lnTo>
                <a:lnTo>
                  <a:pt x="467" y="416"/>
                </a:lnTo>
                <a:lnTo>
                  <a:pt x="467" y="455"/>
                </a:lnTo>
                <a:lnTo>
                  <a:pt x="506" y="455"/>
                </a:lnTo>
                <a:lnTo>
                  <a:pt x="506" y="416"/>
                </a:lnTo>
                <a:lnTo>
                  <a:pt x="506" y="299"/>
                </a:lnTo>
                <a:lnTo>
                  <a:pt x="506" y="276"/>
                </a:lnTo>
                <a:lnTo>
                  <a:pt x="506" y="260"/>
                </a:lnTo>
                <a:lnTo>
                  <a:pt x="467" y="260"/>
                </a:lnTo>
                <a:close/>
                <a:moveTo>
                  <a:pt x="428" y="494"/>
                </a:moveTo>
                <a:lnTo>
                  <a:pt x="428" y="533"/>
                </a:lnTo>
                <a:lnTo>
                  <a:pt x="467" y="533"/>
                </a:lnTo>
                <a:lnTo>
                  <a:pt x="467" y="494"/>
                </a:lnTo>
                <a:lnTo>
                  <a:pt x="467" y="455"/>
                </a:lnTo>
                <a:lnTo>
                  <a:pt x="428" y="455"/>
                </a:lnTo>
                <a:lnTo>
                  <a:pt x="428" y="494"/>
                </a:lnTo>
                <a:close/>
                <a:moveTo>
                  <a:pt x="389" y="572"/>
                </a:moveTo>
                <a:lnTo>
                  <a:pt x="389" y="611"/>
                </a:lnTo>
                <a:lnTo>
                  <a:pt x="195" y="611"/>
                </a:lnTo>
                <a:lnTo>
                  <a:pt x="195" y="572"/>
                </a:lnTo>
                <a:lnTo>
                  <a:pt x="195" y="533"/>
                </a:lnTo>
                <a:lnTo>
                  <a:pt x="156" y="533"/>
                </a:lnTo>
                <a:lnTo>
                  <a:pt x="156" y="572"/>
                </a:lnTo>
                <a:lnTo>
                  <a:pt x="156" y="611"/>
                </a:lnTo>
                <a:lnTo>
                  <a:pt x="156" y="650"/>
                </a:lnTo>
                <a:lnTo>
                  <a:pt x="428" y="650"/>
                </a:lnTo>
                <a:lnTo>
                  <a:pt x="428" y="611"/>
                </a:lnTo>
                <a:lnTo>
                  <a:pt x="428" y="572"/>
                </a:lnTo>
                <a:lnTo>
                  <a:pt x="428" y="533"/>
                </a:lnTo>
                <a:lnTo>
                  <a:pt x="389" y="533"/>
                </a:lnTo>
                <a:lnTo>
                  <a:pt x="389" y="572"/>
                </a:lnTo>
                <a:close/>
                <a:moveTo>
                  <a:pt x="156" y="455"/>
                </a:moveTo>
                <a:lnTo>
                  <a:pt x="117" y="455"/>
                </a:lnTo>
                <a:lnTo>
                  <a:pt x="117" y="494"/>
                </a:lnTo>
                <a:lnTo>
                  <a:pt x="117" y="533"/>
                </a:lnTo>
                <a:lnTo>
                  <a:pt x="156" y="533"/>
                </a:lnTo>
                <a:lnTo>
                  <a:pt x="156" y="494"/>
                </a:lnTo>
                <a:lnTo>
                  <a:pt x="156" y="4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8" name="Freeform 16"/>
          <p:cNvSpPr>
            <a:spLocks noEditPoints="1"/>
          </p:cNvSpPr>
          <p:nvPr/>
        </p:nvSpPr>
        <p:spPr bwMode="auto">
          <a:xfrm>
            <a:off x="10193338" y="4186238"/>
            <a:ext cx="571500" cy="673100"/>
          </a:xfrm>
          <a:custGeom>
            <a:avLst/>
            <a:gdLst>
              <a:gd name="T0" fmla="*/ 2147483647 w 171"/>
              <a:gd name="T1" fmla="*/ 2147483647 h 201"/>
              <a:gd name="T2" fmla="*/ 2147483647 w 171"/>
              <a:gd name="T3" fmla="*/ 2147483647 h 201"/>
              <a:gd name="T4" fmla="*/ 2147483647 w 171"/>
              <a:gd name="T5" fmla="*/ 2147483647 h 201"/>
              <a:gd name="T6" fmla="*/ 2147483647 w 171"/>
              <a:gd name="T7" fmla="*/ 2147483647 h 201"/>
              <a:gd name="T8" fmla="*/ 2147483647 w 171"/>
              <a:gd name="T9" fmla="*/ 2147483647 h 201"/>
              <a:gd name="T10" fmla="*/ 2147483647 w 171"/>
              <a:gd name="T11" fmla="*/ 2147483647 h 201"/>
              <a:gd name="T12" fmla="*/ 2147483647 w 171"/>
              <a:gd name="T13" fmla="*/ 2147483647 h 201"/>
              <a:gd name="T14" fmla="*/ 2147483647 w 171"/>
              <a:gd name="T15" fmla="*/ 2147483647 h 201"/>
              <a:gd name="T16" fmla="*/ 2147483647 w 171"/>
              <a:gd name="T17" fmla="*/ 2147483647 h 201"/>
              <a:gd name="T18" fmla="*/ 2147483647 w 171"/>
              <a:gd name="T19" fmla="*/ 2147483647 h 201"/>
              <a:gd name="T20" fmla="*/ 2147483647 w 171"/>
              <a:gd name="T21" fmla="*/ 2147483647 h 201"/>
              <a:gd name="T22" fmla="*/ 2147483647 w 171"/>
              <a:gd name="T23" fmla="*/ 2147483647 h 201"/>
              <a:gd name="T24" fmla="*/ 2147483647 w 171"/>
              <a:gd name="T25" fmla="*/ 2147483647 h 201"/>
              <a:gd name="T26" fmla="*/ 2147483647 w 171"/>
              <a:gd name="T27" fmla="*/ 2147483647 h 201"/>
              <a:gd name="T28" fmla="*/ 2147483647 w 171"/>
              <a:gd name="T29" fmla="*/ 2147483647 h 201"/>
              <a:gd name="T30" fmla="*/ 0 w 171"/>
              <a:gd name="T31" fmla="*/ 2147483647 h 201"/>
              <a:gd name="T32" fmla="*/ 0 w 171"/>
              <a:gd name="T33" fmla="*/ 2147483647 h 201"/>
              <a:gd name="T34" fmla="*/ 2147483647 w 171"/>
              <a:gd name="T35" fmla="*/ 2147483647 h 201"/>
              <a:gd name="T36" fmla="*/ 2147483647 w 171"/>
              <a:gd name="T37" fmla="*/ 2147483647 h 201"/>
              <a:gd name="T38" fmla="*/ 2147483647 w 171"/>
              <a:gd name="T39" fmla="*/ 2147483647 h 201"/>
              <a:gd name="T40" fmla="*/ 2147483647 w 171"/>
              <a:gd name="T41" fmla="*/ 2147483647 h 201"/>
              <a:gd name="T42" fmla="*/ 2147483647 w 171"/>
              <a:gd name="T43" fmla="*/ 2147483647 h 201"/>
              <a:gd name="T44" fmla="*/ 2147483647 w 171"/>
              <a:gd name="T45" fmla="*/ 2147483647 h 201"/>
              <a:gd name="T46" fmla="*/ 2147483647 w 171"/>
              <a:gd name="T47" fmla="*/ 2147483647 h 201"/>
              <a:gd name="T48" fmla="*/ 2147483647 w 171"/>
              <a:gd name="T49" fmla="*/ 2147483647 h 201"/>
              <a:gd name="T50" fmla="*/ 2147483647 w 171"/>
              <a:gd name="T51" fmla="*/ 2147483647 h 201"/>
              <a:gd name="T52" fmla="*/ 2147483647 w 171"/>
              <a:gd name="T53" fmla="*/ 2147483647 h 201"/>
              <a:gd name="T54" fmla="*/ 2147483647 w 171"/>
              <a:gd name="T55" fmla="*/ 2147483647 h 201"/>
              <a:gd name="T56" fmla="*/ 2147483647 w 171"/>
              <a:gd name="T57" fmla="*/ 2147483647 h 201"/>
              <a:gd name="T58" fmla="*/ 2147483647 w 171"/>
              <a:gd name="T59" fmla="*/ 2147483647 h 201"/>
              <a:gd name="T60" fmla="*/ 2147483647 w 171"/>
              <a:gd name="T61" fmla="*/ 2147483647 h 201"/>
              <a:gd name="T62" fmla="*/ 2147483647 w 171"/>
              <a:gd name="T63" fmla="*/ 2147483647 h 201"/>
              <a:gd name="T64" fmla="*/ 2147483647 w 171"/>
              <a:gd name="T65" fmla="*/ 2147483647 h 201"/>
              <a:gd name="T66" fmla="*/ 2147483647 w 171"/>
              <a:gd name="T67" fmla="*/ 2147483647 h 201"/>
              <a:gd name="T68" fmla="*/ 2147483647 w 171"/>
              <a:gd name="T69" fmla="*/ 2147483647 h 201"/>
              <a:gd name="T70" fmla="*/ 2147483647 w 171"/>
              <a:gd name="T71" fmla="*/ 2147483647 h 201"/>
              <a:gd name="T72" fmla="*/ 2147483647 w 171"/>
              <a:gd name="T73" fmla="*/ 2147483647 h 201"/>
              <a:gd name="T74" fmla="*/ 2147483647 w 171"/>
              <a:gd name="T75" fmla="*/ 2147483647 h 201"/>
              <a:gd name="T76" fmla="*/ 2147483647 w 171"/>
              <a:gd name="T77" fmla="*/ 2147483647 h 201"/>
              <a:gd name="T78" fmla="*/ 2147483647 w 171"/>
              <a:gd name="T79" fmla="*/ 2147483647 h 20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71" h="201">
                <a:moveTo>
                  <a:pt x="61" y="46"/>
                </a:moveTo>
                <a:cubicBezTo>
                  <a:pt x="64" y="46"/>
                  <a:pt x="82" y="39"/>
                  <a:pt x="104" y="47"/>
                </a:cubicBezTo>
                <a:cubicBezTo>
                  <a:pt x="101" y="32"/>
                  <a:pt x="109" y="24"/>
                  <a:pt x="109" y="19"/>
                </a:cubicBezTo>
                <a:cubicBezTo>
                  <a:pt x="108" y="7"/>
                  <a:pt x="104" y="15"/>
                  <a:pt x="97" y="9"/>
                </a:cubicBezTo>
                <a:cubicBezTo>
                  <a:pt x="97" y="11"/>
                  <a:pt x="100" y="21"/>
                  <a:pt x="92" y="30"/>
                </a:cubicBezTo>
                <a:cubicBezTo>
                  <a:pt x="97" y="17"/>
                  <a:pt x="92" y="0"/>
                  <a:pt x="92" y="2"/>
                </a:cubicBezTo>
                <a:cubicBezTo>
                  <a:pt x="86" y="9"/>
                  <a:pt x="79" y="1"/>
                  <a:pt x="76" y="10"/>
                </a:cubicBezTo>
                <a:cubicBezTo>
                  <a:pt x="75" y="13"/>
                  <a:pt x="82" y="22"/>
                  <a:pt x="76" y="35"/>
                </a:cubicBezTo>
                <a:cubicBezTo>
                  <a:pt x="75" y="19"/>
                  <a:pt x="72" y="14"/>
                  <a:pt x="72" y="16"/>
                </a:cubicBezTo>
                <a:cubicBezTo>
                  <a:pt x="68" y="26"/>
                  <a:pt x="59" y="12"/>
                  <a:pt x="59" y="28"/>
                </a:cubicBezTo>
                <a:cubicBezTo>
                  <a:pt x="59" y="30"/>
                  <a:pt x="66" y="35"/>
                  <a:pt x="61" y="46"/>
                </a:cubicBezTo>
                <a:close/>
                <a:moveTo>
                  <a:pt x="91" y="133"/>
                </a:moveTo>
                <a:cubicBezTo>
                  <a:pt x="91" y="153"/>
                  <a:pt x="91" y="153"/>
                  <a:pt x="91" y="153"/>
                </a:cubicBezTo>
                <a:cubicBezTo>
                  <a:pt x="95" y="152"/>
                  <a:pt x="95" y="151"/>
                  <a:pt x="96" y="149"/>
                </a:cubicBezTo>
                <a:cubicBezTo>
                  <a:pt x="98" y="147"/>
                  <a:pt x="99" y="145"/>
                  <a:pt x="99" y="143"/>
                </a:cubicBezTo>
                <a:cubicBezTo>
                  <a:pt x="99" y="141"/>
                  <a:pt x="98" y="139"/>
                  <a:pt x="97" y="137"/>
                </a:cubicBezTo>
                <a:cubicBezTo>
                  <a:pt x="95" y="136"/>
                  <a:pt x="95" y="134"/>
                  <a:pt x="91" y="133"/>
                </a:cubicBezTo>
                <a:close/>
                <a:moveTo>
                  <a:pt x="74" y="95"/>
                </a:moveTo>
                <a:cubicBezTo>
                  <a:pt x="73" y="96"/>
                  <a:pt x="72" y="97"/>
                  <a:pt x="72" y="99"/>
                </a:cubicBezTo>
                <a:cubicBezTo>
                  <a:pt x="72" y="101"/>
                  <a:pt x="73" y="103"/>
                  <a:pt x="74" y="104"/>
                </a:cubicBezTo>
                <a:cubicBezTo>
                  <a:pt x="75" y="105"/>
                  <a:pt x="76" y="106"/>
                  <a:pt x="79" y="107"/>
                </a:cubicBezTo>
                <a:cubicBezTo>
                  <a:pt x="79" y="91"/>
                  <a:pt x="79" y="91"/>
                  <a:pt x="79" y="91"/>
                </a:cubicBezTo>
                <a:cubicBezTo>
                  <a:pt x="76" y="92"/>
                  <a:pt x="75" y="93"/>
                  <a:pt x="74" y="95"/>
                </a:cubicBezTo>
                <a:close/>
                <a:moveTo>
                  <a:pt x="171" y="179"/>
                </a:moveTo>
                <a:cubicBezTo>
                  <a:pt x="163" y="72"/>
                  <a:pt x="125" y="59"/>
                  <a:pt x="115" y="54"/>
                </a:cubicBezTo>
                <a:cubicBezTo>
                  <a:pt x="108" y="51"/>
                  <a:pt x="96" y="49"/>
                  <a:pt x="84" y="49"/>
                </a:cubicBezTo>
                <a:cubicBezTo>
                  <a:pt x="83" y="49"/>
                  <a:pt x="83" y="49"/>
                  <a:pt x="82" y="49"/>
                </a:cubicBezTo>
                <a:cubicBezTo>
                  <a:pt x="81" y="49"/>
                  <a:pt x="80" y="49"/>
                  <a:pt x="80" y="49"/>
                </a:cubicBezTo>
                <a:cubicBezTo>
                  <a:pt x="78" y="49"/>
                  <a:pt x="77" y="49"/>
                  <a:pt x="75" y="49"/>
                </a:cubicBezTo>
                <a:cubicBezTo>
                  <a:pt x="72" y="49"/>
                  <a:pt x="69" y="50"/>
                  <a:pt x="66" y="50"/>
                </a:cubicBezTo>
                <a:cubicBezTo>
                  <a:pt x="61" y="51"/>
                  <a:pt x="55" y="52"/>
                  <a:pt x="51" y="54"/>
                </a:cubicBezTo>
                <a:cubicBezTo>
                  <a:pt x="25" y="64"/>
                  <a:pt x="11" y="68"/>
                  <a:pt x="0" y="179"/>
                </a:cubicBezTo>
                <a:cubicBezTo>
                  <a:pt x="0" y="179"/>
                  <a:pt x="0" y="180"/>
                  <a:pt x="0" y="180"/>
                </a:cubicBezTo>
                <a:cubicBezTo>
                  <a:pt x="0" y="180"/>
                  <a:pt x="0" y="180"/>
                  <a:pt x="0" y="181"/>
                </a:cubicBezTo>
                <a:cubicBezTo>
                  <a:pt x="0" y="181"/>
                  <a:pt x="0" y="182"/>
                  <a:pt x="0" y="182"/>
                </a:cubicBezTo>
                <a:cubicBezTo>
                  <a:pt x="1" y="183"/>
                  <a:pt x="1" y="184"/>
                  <a:pt x="1" y="185"/>
                </a:cubicBezTo>
                <a:cubicBezTo>
                  <a:pt x="2" y="187"/>
                  <a:pt x="4" y="189"/>
                  <a:pt x="6" y="190"/>
                </a:cubicBezTo>
                <a:cubicBezTo>
                  <a:pt x="26" y="197"/>
                  <a:pt x="63" y="200"/>
                  <a:pt x="84" y="201"/>
                </a:cubicBezTo>
                <a:cubicBezTo>
                  <a:pt x="85" y="201"/>
                  <a:pt x="86" y="201"/>
                  <a:pt x="87" y="201"/>
                </a:cubicBezTo>
                <a:cubicBezTo>
                  <a:pt x="89" y="201"/>
                  <a:pt x="89" y="201"/>
                  <a:pt x="91" y="201"/>
                </a:cubicBezTo>
                <a:cubicBezTo>
                  <a:pt x="93" y="201"/>
                  <a:pt x="96" y="201"/>
                  <a:pt x="99" y="200"/>
                </a:cubicBezTo>
                <a:cubicBezTo>
                  <a:pt x="104" y="200"/>
                  <a:pt x="129" y="200"/>
                  <a:pt x="134" y="199"/>
                </a:cubicBezTo>
                <a:cubicBezTo>
                  <a:pt x="145" y="197"/>
                  <a:pt x="155" y="194"/>
                  <a:pt x="165" y="190"/>
                </a:cubicBezTo>
                <a:cubicBezTo>
                  <a:pt x="167" y="189"/>
                  <a:pt x="169" y="188"/>
                  <a:pt x="169" y="186"/>
                </a:cubicBezTo>
                <a:cubicBezTo>
                  <a:pt x="170" y="185"/>
                  <a:pt x="170" y="183"/>
                  <a:pt x="171" y="182"/>
                </a:cubicBezTo>
                <a:cubicBezTo>
                  <a:pt x="171" y="182"/>
                  <a:pt x="171" y="181"/>
                  <a:pt x="171" y="181"/>
                </a:cubicBezTo>
                <a:cubicBezTo>
                  <a:pt x="171" y="180"/>
                  <a:pt x="171" y="180"/>
                  <a:pt x="171" y="180"/>
                </a:cubicBezTo>
                <a:cubicBezTo>
                  <a:pt x="171" y="180"/>
                  <a:pt x="171" y="179"/>
                  <a:pt x="171" y="179"/>
                </a:cubicBezTo>
                <a:close/>
                <a:moveTo>
                  <a:pt x="119" y="152"/>
                </a:moveTo>
                <a:cubicBezTo>
                  <a:pt x="117" y="156"/>
                  <a:pt x="115" y="159"/>
                  <a:pt x="112" y="161"/>
                </a:cubicBezTo>
                <a:cubicBezTo>
                  <a:pt x="108" y="164"/>
                  <a:pt x="105" y="166"/>
                  <a:pt x="102" y="167"/>
                </a:cubicBezTo>
                <a:cubicBezTo>
                  <a:pt x="98" y="168"/>
                  <a:pt x="96" y="169"/>
                  <a:pt x="91" y="169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79" y="169"/>
                  <a:pt x="79" y="169"/>
                  <a:pt x="79" y="169"/>
                </a:cubicBezTo>
                <a:cubicBezTo>
                  <a:pt x="73" y="168"/>
                  <a:pt x="68" y="167"/>
                  <a:pt x="65" y="166"/>
                </a:cubicBezTo>
                <a:cubicBezTo>
                  <a:pt x="61" y="165"/>
                  <a:pt x="59" y="163"/>
                  <a:pt x="56" y="160"/>
                </a:cubicBezTo>
                <a:cubicBezTo>
                  <a:pt x="53" y="158"/>
                  <a:pt x="50" y="155"/>
                  <a:pt x="48" y="152"/>
                </a:cubicBezTo>
                <a:cubicBezTo>
                  <a:pt x="47" y="149"/>
                  <a:pt x="46" y="150"/>
                  <a:pt x="45" y="146"/>
                </a:cubicBezTo>
                <a:cubicBezTo>
                  <a:pt x="70" y="138"/>
                  <a:pt x="70" y="138"/>
                  <a:pt x="70" y="138"/>
                </a:cubicBezTo>
                <a:cubicBezTo>
                  <a:pt x="71" y="142"/>
                  <a:pt x="72" y="145"/>
                  <a:pt x="73" y="147"/>
                </a:cubicBezTo>
                <a:cubicBezTo>
                  <a:pt x="75" y="149"/>
                  <a:pt x="76" y="151"/>
                  <a:pt x="79" y="152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1" y="128"/>
                  <a:pt x="65" y="126"/>
                  <a:pt x="62" y="124"/>
                </a:cubicBezTo>
                <a:cubicBezTo>
                  <a:pt x="58" y="122"/>
                  <a:pt x="55" y="120"/>
                  <a:pt x="53" y="116"/>
                </a:cubicBezTo>
                <a:cubicBezTo>
                  <a:pt x="50" y="112"/>
                  <a:pt x="49" y="107"/>
                  <a:pt x="49" y="102"/>
                </a:cubicBezTo>
                <a:cubicBezTo>
                  <a:pt x="49" y="95"/>
                  <a:pt x="51" y="88"/>
                  <a:pt x="56" y="83"/>
                </a:cubicBezTo>
                <a:cubicBezTo>
                  <a:pt x="62" y="78"/>
                  <a:pt x="69" y="76"/>
                  <a:pt x="79" y="75"/>
                </a:cubicBezTo>
                <a:cubicBezTo>
                  <a:pt x="79" y="63"/>
                  <a:pt x="79" y="63"/>
                  <a:pt x="79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75"/>
                  <a:pt x="91" y="75"/>
                  <a:pt x="91" y="75"/>
                </a:cubicBezTo>
                <a:cubicBezTo>
                  <a:pt x="101" y="76"/>
                  <a:pt x="105" y="78"/>
                  <a:pt x="110" y="82"/>
                </a:cubicBezTo>
                <a:cubicBezTo>
                  <a:pt x="115" y="86"/>
                  <a:pt x="118" y="91"/>
                  <a:pt x="120" y="97"/>
                </a:cubicBezTo>
                <a:cubicBezTo>
                  <a:pt x="96" y="101"/>
                  <a:pt x="96" y="101"/>
                  <a:pt x="96" y="101"/>
                </a:cubicBezTo>
                <a:cubicBezTo>
                  <a:pt x="95" y="98"/>
                  <a:pt x="94" y="96"/>
                  <a:pt x="93" y="95"/>
                </a:cubicBezTo>
                <a:cubicBezTo>
                  <a:pt x="92" y="94"/>
                  <a:pt x="93" y="93"/>
                  <a:pt x="91" y="92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04" y="113"/>
                  <a:pt x="110" y="117"/>
                  <a:pt x="114" y="120"/>
                </a:cubicBezTo>
                <a:cubicBezTo>
                  <a:pt x="120" y="125"/>
                  <a:pt x="122" y="132"/>
                  <a:pt x="122" y="139"/>
                </a:cubicBezTo>
                <a:cubicBezTo>
                  <a:pt x="122" y="144"/>
                  <a:pt x="121" y="148"/>
                  <a:pt x="119" y="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8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8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98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产品定位分析</a:t>
            </a:r>
          </a:p>
        </p:txBody>
      </p:sp>
      <p:sp>
        <p:nvSpPr>
          <p:cNvPr id="41990" name="Round Same Side Corner Rectangle 3"/>
          <p:cNvSpPr>
            <a:spLocks/>
          </p:cNvSpPr>
          <p:nvPr/>
        </p:nvSpPr>
        <p:spPr bwMode="auto">
          <a:xfrm rot="5400000">
            <a:off x="9013032" y="1662906"/>
            <a:ext cx="373062" cy="1908175"/>
          </a:xfrm>
          <a:custGeom>
            <a:avLst/>
            <a:gdLst>
              <a:gd name="T0" fmla="*/ 186531 w 373062"/>
              <a:gd name="T1" fmla="*/ 0 h 1908175"/>
              <a:gd name="T2" fmla="*/ 186531 w 373062"/>
              <a:gd name="T3" fmla="*/ 0 h 1908175"/>
              <a:gd name="T4" fmla="*/ 373062 w 373062"/>
              <a:gd name="T5" fmla="*/ 186531 h 1908175"/>
              <a:gd name="T6" fmla="*/ 373062 w 373062"/>
              <a:gd name="T7" fmla="*/ 1908175 h 1908175"/>
              <a:gd name="T8" fmla="*/ 373062 w 373062"/>
              <a:gd name="T9" fmla="*/ 1908175 h 1908175"/>
              <a:gd name="T10" fmla="*/ 0 w 373062"/>
              <a:gd name="T11" fmla="*/ 1908175 h 1908175"/>
              <a:gd name="T12" fmla="*/ 0 w 373062"/>
              <a:gd name="T13" fmla="*/ 1908175 h 1908175"/>
              <a:gd name="T14" fmla="*/ 0 w 373062"/>
              <a:gd name="T15" fmla="*/ 186531 h 1908175"/>
              <a:gd name="T16" fmla="*/ 186531 w 373062"/>
              <a:gd name="T17" fmla="*/ 0 h 19081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3062" h="1908175">
                <a:moveTo>
                  <a:pt x="186531" y="0"/>
                </a:moveTo>
                <a:lnTo>
                  <a:pt x="186531" y="0"/>
                </a:lnTo>
                <a:cubicBezTo>
                  <a:pt x="289549" y="0"/>
                  <a:pt x="373062" y="83513"/>
                  <a:pt x="373062" y="186531"/>
                </a:cubicBezTo>
                <a:lnTo>
                  <a:pt x="373062" y="1908175"/>
                </a:lnTo>
                <a:lnTo>
                  <a:pt x="0" y="1908175"/>
                </a:lnTo>
                <a:lnTo>
                  <a:pt x="0" y="186531"/>
                </a:lnTo>
                <a:cubicBezTo>
                  <a:pt x="0" y="83513"/>
                  <a:pt x="83513" y="0"/>
                  <a:pt x="186531" y="0"/>
                </a:cubicBezTo>
                <a:close/>
              </a:path>
            </a:pathLst>
          </a:custGeom>
          <a:noFill/>
          <a:ln w="12700" cap="flat" cmpd="sng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1" name="Round Same Side Corner Rectangle 36"/>
          <p:cNvSpPr>
            <a:spLocks/>
          </p:cNvSpPr>
          <p:nvPr/>
        </p:nvSpPr>
        <p:spPr bwMode="auto">
          <a:xfrm rot="5400000">
            <a:off x="9005094" y="2937669"/>
            <a:ext cx="371475" cy="1906587"/>
          </a:xfrm>
          <a:custGeom>
            <a:avLst/>
            <a:gdLst>
              <a:gd name="T0" fmla="*/ 185738 w 371475"/>
              <a:gd name="T1" fmla="*/ 0 h 1906587"/>
              <a:gd name="T2" fmla="*/ 185738 w 371475"/>
              <a:gd name="T3" fmla="*/ 0 h 1906587"/>
              <a:gd name="T4" fmla="*/ 371476 w 371475"/>
              <a:gd name="T5" fmla="*/ 185738 h 1906587"/>
              <a:gd name="T6" fmla="*/ 371475 w 371475"/>
              <a:gd name="T7" fmla="*/ 1906587 h 1906587"/>
              <a:gd name="T8" fmla="*/ 371475 w 371475"/>
              <a:gd name="T9" fmla="*/ 1906587 h 1906587"/>
              <a:gd name="T10" fmla="*/ 0 w 371475"/>
              <a:gd name="T11" fmla="*/ 1906587 h 1906587"/>
              <a:gd name="T12" fmla="*/ 0 w 371475"/>
              <a:gd name="T13" fmla="*/ 1906587 h 1906587"/>
              <a:gd name="T14" fmla="*/ 0 w 371475"/>
              <a:gd name="T15" fmla="*/ 185738 h 1906587"/>
              <a:gd name="T16" fmla="*/ 185738 w 371475"/>
              <a:gd name="T17" fmla="*/ 0 h 190658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1475" h="1906587">
                <a:moveTo>
                  <a:pt x="185738" y="0"/>
                </a:moveTo>
                <a:lnTo>
                  <a:pt x="185738" y="0"/>
                </a:lnTo>
                <a:cubicBezTo>
                  <a:pt x="288318" y="0"/>
                  <a:pt x="371476" y="83158"/>
                  <a:pt x="371476" y="185738"/>
                </a:cubicBezTo>
                <a:cubicBezTo>
                  <a:pt x="371476" y="759354"/>
                  <a:pt x="371475" y="1332971"/>
                  <a:pt x="371475" y="1906587"/>
                </a:cubicBezTo>
                <a:lnTo>
                  <a:pt x="0" y="1906587"/>
                </a:lnTo>
                <a:lnTo>
                  <a:pt x="0" y="185738"/>
                </a:lnTo>
                <a:cubicBezTo>
                  <a:pt x="0" y="83158"/>
                  <a:pt x="83158" y="0"/>
                  <a:pt x="185738" y="0"/>
                </a:cubicBezTo>
                <a:close/>
              </a:path>
            </a:pathLst>
          </a:custGeom>
          <a:noFill/>
          <a:ln w="12700" cap="flat" cmpd="sng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2" name="Round Same Side Corner Rectangle 37"/>
          <p:cNvSpPr>
            <a:spLocks/>
          </p:cNvSpPr>
          <p:nvPr/>
        </p:nvSpPr>
        <p:spPr bwMode="auto">
          <a:xfrm rot="5400000">
            <a:off x="9013825" y="4149725"/>
            <a:ext cx="371475" cy="1908175"/>
          </a:xfrm>
          <a:custGeom>
            <a:avLst/>
            <a:gdLst>
              <a:gd name="T0" fmla="*/ 185738 w 371475"/>
              <a:gd name="T1" fmla="*/ 0 h 1908175"/>
              <a:gd name="T2" fmla="*/ 185738 w 371475"/>
              <a:gd name="T3" fmla="*/ 0 h 1908175"/>
              <a:gd name="T4" fmla="*/ 371476 w 371475"/>
              <a:gd name="T5" fmla="*/ 185738 h 1908175"/>
              <a:gd name="T6" fmla="*/ 371475 w 371475"/>
              <a:gd name="T7" fmla="*/ 1908175 h 1908175"/>
              <a:gd name="T8" fmla="*/ 371475 w 371475"/>
              <a:gd name="T9" fmla="*/ 1908175 h 1908175"/>
              <a:gd name="T10" fmla="*/ 0 w 371475"/>
              <a:gd name="T11" fmla="*/ 1908175 h 1908175"/>
              <a:gd name="T12" fmla="*/ 0 w 371475"/>
              <a:gd name="T13" fmla="*/ 1908175 h 1908175"/>
              <a:gd name="T14" fmla="*/ 0 w 371475"/>
              <a:gd name="T15" fmla="*/ 185738 h 1908175"/>
              <a:gd name="T16" fmla="*/ 185738 w 371475"/>
              <a:gd name="T17" fmla="*/ 0 h 19081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1475" h="1908175">
                <a:moveTo>
                  <a:pt x="185738" y="0"/>
                </a:moveTo>
                <a:lnTo>
                  <a:pt x="185738" y="0"/>
                </a:lnTo>
                <a:cubicBezTo>
                  <a:pt x="288318" y="0"/>
                  <a:pt x="371476" y="83158"/>
                  <a:pt x="371476" y="185738"/>
                </a:cubicBezTo>
                <a:cubicBezTo>
                  <a:pt x="371476" y="759884"/>
                  <a:pt x="371475" y="1334029"/>
                  <a:pt x="371475" y="1908175"/>
                </a:cubicBezTo>
                <a:lnTo>
                  <a:pt x="0" y="1908175"/>
                </a:lnTo>
                <a:lnTo>
                  <a:pt x="0" y="185738"/>
                </a:lnTo>
                <a:cubicBezTo>
                  <a:pt x="0" y="83158"/>
                  <a:pt x="83158" y="0"/>
                  <a:pt x="185738" y="0"/>
                </a:cubicBezTo>
                <a:close/>
              </a:path>
            </a:pathLst>
          </a:custGeom>
          <a:noFill/>
          <a:ln w="12700" cap="flat" cmpd="sng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3" name="Oval 40"/>
          <p:cNvSpPr>
            <a:spLocks noChangeArrowheads="1"/>
          </p:cNvSpPr>
          <p:nvPr/>
        </p:nvSpPr>
        <p:spPr bwMode="auto">
          <a:xfrm rot="10800000">
            <a:off x="5727700" y="3425825"/>
            <a:ext cx="908050" cy="904875"/>
          </a:xfrm>
          <a:prstGeom prst="ellipse">
            <a:avLst/>
          </a:prstGeom>
          <a:noFill/>
          <a:ln w="127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949325">
              <a:buFont typeface="Arial" pitchFamily="34" charset="0"/>
              <a:buNone/>
            </a:pPr>
            <a:endParaRPr lang="zh-CN" altLang="zh-CN" sz="1600">
              <a:solidFill>
                <a:srgbClr val="297F9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994" name="Oval 41"/>
          <p:cNvSpPr>
            <a:spLocks noChangeArrowheads="1"/>
          </p:cNvSpPr>
          <p:nvPr/>
        </p:nvSpPr>
        <p:spPr bwMode="auto">
          <a:xfrm rot="10800000">
            <a:off x="5832475" y="3530600"/>
            <a:ext cx="696913" cy="6953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49325">
              <a:buFont typeface="Arial" pitchFamily="34" charset="0"/>
              <a:buNone/>
            </a:pPr>
            <a:endParaRPr lang="zh-CN" altLang="zh-CN" sz="1600">
              <a:solidFill>
                <a:srgbClr val="297F9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995" name="Freeform 21"/>
          <p:cNvSpPr>
            <a:spLocks noEditPoints="1"/>
          </p:cNvSpPr>
          <p:nvPr/>
        </p:nvSpPr>
        <p:spPr bwMode="auto">
          <a:xfrm>
            <a:off x="6010275" y="3692525"/>
            <a:ext cx="354013" cy="371475"/>
          </a:xfrm>
          <a:custGeom>
            <a:avLst/>
            <a:gdLst>
              <a:gd name="T0" fmla="*/ 2147483647 w 1670"/>
              <a:gd name="T1" fmla="*/ 2147483647 h 1762"/>
              <a:gd name="T2" fmla="*/ 2147483647 w 1670"/>
              <a:gd name="T3" fmla="*/ 2147483647 h 1762"/>
              <a:gd name="T4" fmla="*/ 2147483647 w 1670"/>
              <a:gd name="T5" fmla="*/ 2147483647 h 1762"/>
              <a:gd name="T6" fmla="*/ 2147483647 w 1670"/>
              <a:gd name="T7" fmla="*/ 2147483647 h 1762"/>
              <a:gd name="T8" fmla="*/ 2147483647 w 1670"/>
              <a:gd name="T9" fmla="*/ 2147483647 h 1762"/>
              <a:gd name="T10" fmla="*/ 2147483647 w 1670"/>
              <a:gd name="T11" fmla="*/ 2147483647 h 1762"/>
              <a:gd name="T12" fmla="*/ 2147483647 w 1670"/>
              <a:gd name="T13" fmla="*/ 2147483647 h 1762"/>
              <a:gd name="T14" fmla="*/ 2147483647 w 1670"/>
              <a:gd name="T15" fmla="*/ 2147483647 h 1762"/>
              <a:gd name="T16" fmla="*/ 2147483647 w 1670"/>
              <a:gd name="T17" fmla="*/ 2147483647 h 1762"/>
              <a:gd name="T18" fmla="*/ 2147483647 w 1670"/>
              <a:gd name="T19" fmla="*/ 2147483647 h 1762"/>
              <a:gd name="T20" fmla="*/ 2147483647 w 1670"/>
              <a:gd name="T21" fmla="*/ 2147483647 h 1762"/>
              <a:gd name="T22" fmla="*/ 2147483647 w 1670"/>
              <a:gd name="T23" fmla="*/ 2147483647 h 1762"/>
              <a:gd name="T24" fmla="*/ 2147483647 w 1670"/>
              <a:gd name="T25" fmla="*/ 2147483647 h 1762"/>
              <a:gd name="T26" fmla="*/ 2147483647 w 1670"/>
              <a:gd name="T27" fmla="*/ 2147483647 h 1762"/>
              <a:gd name="T28" fmla="*/ 2147483647 w 1670"/>
              <a:gd name="T29" fmla="*/ 2147483647 h 1762"/>
              <a:gd name="T30" fmla="*/ 2147483647 w 1670"/>
              <a:gd name="T31" fmla="*/ 2147483647 h 1762"/>
              <a:gd name="T32" fmla="*/ 2147483647 w 1670"/>
              <a:gd name="T33" fmla="*/ 2147483647 h 1762"/>
              <a:gd name="T34" fmla="*/ 2147483647 w 1670"/>
              <a:gd name="T35" fmla="*/ 2147483647 h 1762"/>
              <a:gd name="T36" fmla="*/ 2147483647 w 1670"/>
              <a:gd name="T37" fmla="*/ 2147483647 h 1762"/>
              <a:gd name="T38" fmla="*/ 2147483647 w 1670"/>
              <a:gd name="T39" fmla="*/ 2147483647 h 1762"/>
              <a:gd name="T40" fmla="*/ 2147483647 w 1670"/>
              <a:gd name="T41" fmla="*/ 2147483647 h 1762"/>
              <a:gd name="T42" fmla="*/ 2147483647 w 1670"/>
              <a:gd name="T43" fmla="*/ 2147483647 h 1762"/>
              <a:gd name="T44" fmla="*/ 2147483647 w 1670"/>
              <a:gd name="T45" fmla="*/ 2147483647 h 1762"/>
              <a:gd name="T46" fmla="*/ 2147483647 w 1670"/>
              <a:gd name="T47" fmla="*/ 2147483647 h 1762"/>
              <a:gd name="T48" fmla="*/ 2147483647 w 1670"/>
              <a:gd name="T49" fmla="*/ 2147483647 h 1762"/>
              <a:gd name="T50" fmla="*/ 2147483647 w 1670"/>
              <a:gd name="T51" fmla="*/ 2147483647 h 1762"/>
              <a:gd name="T52" fmla="*/ 2147483647 w 1670"/>
              <a:gd name="T53" fmla="*/ 2147483647 h 1762"/>
              <a:gd name="T54" fmla="*/ 2147483647 w 1670"/>
              <a:gd name="T55" fmla="*/ 2147483647 h 1762"/>
              <a:gd name="T56" fmla="*/ 2147483647 w 1670"/>
              <a:gd name="T57" fmla="*/ 2147483647 h 1762"/>
              <a:gd name="T58" fmla="*/ 2147483647 w 1670"/>
              <a:gd name="T59" fmla="*/ 2147483647 h 1762"/>
              <a:gd name="T60" fmla="*/ 2147483647 w 1670"/>
              <a:gd name="T61" fmla="*/ 2147483647 h 1762"/>
              <a:gd name="T62" fmla="*/ 2147483647 w 1670"/>
              <a:gd name="T63" fmla="*/ 2147483647 h 1762"/>
              <a:gd name="T64" fmla="*/ 2147483647 w 1670"/>
              <a:gd name="T65" fmla="*/ 2147483647 h 1762"/>
              <a:gd name="T66" fmla="*/ 2147483647 w 1670"/>
              <a:gd name="T67" fmla="*/ 2147483647 h 1762"/>
              <a:gd name="T68" fmla="*/ 2147483647 w 1670"/>
              <a:gd name="T69" fmla="*/ 2147483647 h 1762"/>
              <a:gd name="T70" fmla="*/ 2147483647 w 1670"/>
              <a:gd name="T71" fmla="*/ 2147483647 h 1762"/>
              <a:gd name="T72" fmla="*/ 2147483647 w 1670"/>
              <a:gd name="T73" fmla="*/ 2147483647 h 1762"/>
              <a:gd name="T74" fmla="*/ 2147483647 w 1670"/>
              <a:gd name="T75" fmla="*/ 2147483647 h 1762"/>
              <a:gd name="T76" fmla="*/ 2147483647 w 1670"/>
              <a:gd name="T77" fmla="*/ 2147483647 h 1762"/>
              <a:gd name="T78" fmla="*/ 2147483647 w 1670"/>
              <a:gd name="T79" fmla="*/ 2147483647 h 176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670" h="1762">
                <a:moveTo>
                  <a:pt x="622" y="964"/>
                </a:moveTo>
                <a:cubicBezTo>
                  <a:pt x="622" y="1040"/>
                  <a:pt x="561" y="1102"/>
                  <a:pt x="485" y="1103"/>
                </a:cubicBezTo>
                <a:cubicBezTo>
                  <a:pt x="410" y="1103"/>
                  <a:pt x="348" y="1042"/>
                  <a:pt x="347" y="966"/>
                </a:cubicBezTo>
                <a:cubicBezTo>
                  <a:pt x="347" y="891"/>
                  <a:pt x="408" y="829"/>
                  <a:pt x="483" y="828"/>
                </a:cubicBezTo>
                <a:cubicBezTo>
                  <a:pt x="559" y="828"/>
                  <a:pt x="621" y="889"/>
                  <a:pt x="622" y="964"/>
                </a:cubicBezTo>
                <a:close/>
                <a:moveTo>
                  <a:pt x="555" y="691"/>
                </a:moveTo>
                <a:cubicBezTo>
                  <a:pt x="479" y="691"/>
                  <a:pt x="417" y="630"/>
                  <a:pt x="416" y="554"/>
                </a:cubicBezTo>
                <a:cubicBezTo>
                  <a:pt x="416" y="478"/>
                  <a:pt x="477" y="417"/>
                  <a:pt x="552" y="416"/>
                </a:cubicBezTo>
                <a:cubicBezTo>
                  <a:pt x="628" y="415"/>
                  <a:pt x="690" y="476"/>
                  <a:pt x="691" y="552"/>
                </a:cubicBezTo>
                <a:cubicBezTo>
                  <a:pt x="691" y="628"/>
                  <a:pt x="630" y="690"/>
                  <a:pt x="555" y="691"/>
                </a:cubicBezTo>
                <a:close/>
                <a:moveTo>
                  <a:pt x="1103" y="415"/>
                </a:moveTo>
                <a:cubicBezTo>
                  <a:pt x="1103" y="491"/>
                  <a:pt x="1042" y="553"/>
                  <a:pt x="966" y="553"/>
                </a:cubicBezTo>
                <a:cubicBezTo>
                  <a:pt x="890" y="554"/>
                  <a:pt x="828" y="493"/>
                  <a:pt x="828" y="417"/>
                </a:cubicBezTo>
                <a:cubicBezTo>
                  <a:pt x="827" y="341"/>
                  <a:pt x="888" y="279"/>
                  <a:pt x="964" y="279"/>
                </a:cubicBezTo>
                <a:cubicBezTo>
                  <a:pt x="1040" y="278"/>
                  <a:pt x="1102" y="339"/>
                  <a:pt x="1103" y="415"/>
                </a:cubicBezTo>
                <a:close/>
                <a:moveTo>
                  <a:pt x="279" y="1503"/>
                </a:moveTo>
                <a:cubicBezTo>
                  <a:pt x="594" y="1529"/>
                  <a:pt x="481" y="1195"/>
                  <a:pt x="772" y="1192"/>
                </a:cubicBezTo>
                <a:cubicBezTo>
                  <a:pt x="898" y="1297"/>
                  <a:pt x="898" y="1297"/>
                  <a:pt x="898" y="1297"/>
                </a:cubicBezTo>
                <a:cubicBezTo>
                  <a:pt x="930" y="1677"/>
                  <a:pt x="465" y="1762"/>
                  <a:pt x="279" y="1503"/>
                </a:cubicBezTo>
                <a:close/>
                <a:moveTo>
                  <a:pt x="1244" y="1015"/>
                </a:moveTo>
                <a:cubicBezTo>
                  <a:pt x="1342" y="861"/>
                  <a:pt x="1646" y="345"/>
                  <a:pt x="1646" y="345"/>
                </a:cubicBezTo>
                <a:cubicBezTo>
                  <a:pt x="1670" y="302"/>
                  <a:pt x="1616" y="258"/>
                  <a:pt x="1579" y="289"/>
                </a:cubicBezTo>
                <a:cubicBezTo>
                  <a:pt x="1579" y="289"/>
                  <a:pt x="1128" y="682"/>
                  <a:pt x="995" y="806"/>
                </a:cubicBezTo>
                <a:cubicBezTo>
                  <a:pt x="889" y="904"/>
                  <a:pt x="889" y="949"/>
                  <a:pt x="855" y="1111"/>
                </a:cubicBezTo>
                <a:cubicBezTo>
                  <a:pt x="970" y="1208"/>
                  <a:pt x="970" y="1208"/>
                  <a:pt x="970" y="1208"/>
                </a:cubicBezTo>
                <a:cubicBezTo>
                  <a:pt x="1123" y="1145"/>
                  <a:pt x="1167" y="1136"/>
                  <a:pt x="1244" y="1015"/>
                </a:cubicBezTo>
                <a:close/>
                <a:moveTo>
                  <a:pt x="378" y="1345"/>
                </a:moveTo>
                <a:cubicBezTo>
                  <a:pt x="235" y="1220"/>
                  <a:pt x="143" y="1037"/>
                  <a:pt x="141" y="833"/>
                </a:cubicBezTo>
                <a:cubicBezTo>
                  <a:pt x="138" y="455"/>
                  <a:pt x="444" y="145"/>
                  <a:pt x="823" y="141"/>
                </a:cubicBezTo>
                <a:cubicBezTo>
                  <a:pt x="1086" y="140"/>
                  <a:pt x="1267" y="272"/>
                  <a:pt x="1269" y="378"/>
                </a:cubicBezTo>
                <a:cubicBezTo>
                  <a:pt x="1310" y="342"/>
                  <a:pt x="1349" y="308"/>
                  <a:pt x="1383" y="278"/>
                </a:cubicBezTo>
                <a:cubicBezTo>
                  <a:pt x="1313" y="126"/>
                  <a:pt x="1096" y="0"/>
                  <a:pt x="821" y="4"/>
                </a:cubicBezTo>
                <a:cubicBezTo>
                  <a:pt x="367" y="8"/>
                  <a:pt x="0" y="379"/>
                  <a:pt x="4" y="834"/>
                </a:cubicBezTo>
                <a:cubicBezTo>
                  <a:pt x="6" y="1034"/>
                  <a:pt x="78" y="1217"/>
                  <a:pt x="198" y="1359"/>
                </a:cubicBezTo>
                <a:cubicBezTo>
                  <a:pt x="264" y="1392"/>
                  <a:pt x="344" y="1381"/>
                  <a:pt x="378" y="1345"/>
                </a:cubicBezTo>
                <a:close/>
                <a:moveTo>
                  <a:pt x="1256" y="1214"/>
                </a:moveTo>
                <a:cubicBezTo>
                  <a:pt x="1329" y="1349"/>
                  <a:pt x="1164" y="1445"/>
                  <a:pt x="1013" y="1488"/>
                </a:cubicBezTo>
                <a:cubicBezTo>
                  <a:pt x="992" y="1550"/>
                  <a:pt x="958" y="1606"/>
                  <a:pt x="919" y="1646"/>
                </a:cubicBezTo>
                <a:cubicBezTo>
                  <a:pt x="1280" y="1606"/>
                  <a:pt x="1541" y="1351"/>
                  <a:pt x="1349" y="1105"/>
                </a:cubicBezTo>
                <a:cubicBezTo>
                  <a:pt x="1317" y="1152"/>
                  <a:pt x="1287" y="1187"/>
                  <a:pt x="1256" y="12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41996" name="Round Same Side Corner Rectangle 79"/>
          <p:cNvSpPr>
            <a:spLocks/>
          </p:cNvSpPr>
          <p:nvPr/>
        </p:nvSpPr>
        <p:spPr bwMode="auto">
          <a:xfrm rot="-5400000">
            <a:off x="7742238" y="2303463"/>
            <a:ext cx="373062" cy="627062"/>
          </a:xfrm>
          <a:custGeom>
            <a:avLst/>
            <a:gdLst>
              <a:gd name="T0" fmla="*/ 186531 w 373062"/>
              <a:gd name="T1" fmla="*/ 0 h 627062"/>
              <a:gd name="T2" fmla="*/ 186531 w 373062"/>
              <a:gd name="T3" fmla="*/ 0 h 627062"/>
              <a:gd name="T4" fmla="*/ 373062 w 373062"/>
              <a:gd name="T5" fmla="*/ 186531 h 627062"/>
              <a:gd name="T6" fmla="*/ 373062 w 373062"/>
              <a:gd name="T7" fmla="*/ 627062 h 627062"/>
              <a:gd name="T8" fmla="*/ 373062 w 373062"/>
              <a:gd name="T9" fmla="*/ 627062 h 627062"/>
              <a:gd name="T10" fmla="*/ 0 w 373062"/>
              <a:gd name="T11" fmla="*/ 627062 h 627062"/>
              <a:gd name="T12" fmla="*/ 0 w 373062"/>
              <a:gd name="T13" fmla="*/ 627062 h 627062"/>
              <a:gd name="T14" fmla="*/ 0 w 373062"/>
              <a:gd name="T15" fmla="*/ 186531 h 627062"/>
              <a:gd name="T16" fmla="*/ 186531 w 373062"/>
              <a:gd name="T17" fmla="*/ 0 h 62706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3062" h="627062">
                <a:moveTo>
                  <a:pt x="186531" y="0"/>
                </a:moveTo>
                <a:lnTo>
                  <a:pt x="186531" y="0"/>
                </a:lnTo>
                <a:cubicBezTo>
                  <a:pt x="289549" y="0"/>
                  <a:pt x="373062" y="83513"/>
                  <a:pt x="373062" y="186531"/>
                </a:cubicBezTo>
                <a:lnTo>
                  <a:pt x="373062" y="627062"/>
                </a:lnTo>
                <a:lnTo>
                  <a:pt x="0" y="627062"/>
                </a:lnTo>
                <a:lnTo>
                  <a:pt x="0" y="186531"/>
                </a:lnTo>
                <a:cubicBezTo>
                  <a:pt x="0" y="83513"/>
                  <a:pt x="83513" y="0"/>
                  <a:pt x="186531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7" name="Round Same Side Corner Rectangle 80"/>
          <p:cNvSpPr>
            <a:spLocks/>
          </p:cNvSpPr>
          <p:nvPr/>
        </p:nvSpPr>
        <p:spPr bwMode="auto">
          <a:xfrm rot="-5400000">
            <a:off x="7734300" y="3584575"/>
            <a:ext cx="371475" cy="625475"/>
          </a:xfrm>
          <a:custGeom>
            <a:avLst/>
            <a:gdLst>
              <a:gd name="T0" fmla="*/ 185738 w 371475"/>
              <a:gd name="T1" fmla="*/ 0 h 625475"/>
              <a:gd name="T2" fmla="*/ 185738 w 371475"/>
              <a:gd name="T3" fmla="*/ 0 h 625475"/>
              <a:gd name="T4" fmla="*/ 371476 w 371475"/>
              <a:gd name="T5" fmla="*/ 185738 h 625475"/>
              <a:gd name="T6" fmla="*/ 371475 w 371475"/>
              <a:gd name="T7" fmla="*/ 625475 h 625475"/>
              <a:gd name="T8" fmla="*/ 371475 w 371475"/>
              <a:gd name="T9" fmla="*/ 625475 h 625475"/>
              <a:gd name="T10" fmla="*/ 0 w 371475"/>
              <a:gd name="T11" fmla="*/ 625475 h 625475"/>
              <a:gd name="T12" fmla="*/ 0 w 371475"/>
              <a:gd name="T13" fmla="*/ 625475 h 625475"/>
              <a:gd name="T14" fmla="*/ 0 w 371475"/>
              <a:gd name="T15" fmla="*/ 185738 h 625475"/>
              <a:gd name="T16" fmla="*/ 185738 w 371475"/>
              <a:gd name="T17" fmla="*/ 0 h 6254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1475" h="625475">
                <a:moveTo>
                  <a:pt x="185738" y="0"/>
                </a:moveTo>
                <a:lnTo>
                  <a:pt x="185738" y="0"/>
                </a:lnTo>
                <a:cubicBezTo>
                  <a:pt x="288318" y="0"/>
                  <a:pt x="371476" y="83158"/>
                  <a:pt x="371476" y="185738"/>
                </a:cubicBezTo>
                <a:cubicBezTo>
                  <a:pt x="371476" y="332317"/>
                  <a:pt x="371475" y="478896"/>
                  <a:pt x="371475" y="625475"/>
                </a:cubicBezTo>
                <a:lnTo>
                  <a:pt x="0" y="625475"/>
                </a:lnTo>
                <a:lnTo>
                  <a:pt x="0" y="185738"/>
                </a:lnTo>
                <a:cubicBezTo>
                  <a:pt x="0" y="83158"/>
                  <a:pt x="83158" y="0"/>
                  <a:pt x="185738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8" name="Round Same Side Corner Rectangle 81"/>
          <p:cNvSpPr>
            <a:spLocks/>
          </p:cNvSpPr>
          <p:nvPr/>
        </p:nvSpPr>
        <p:spPr bwMode="auto">
          <a:xfrm rot="-5400000">
            <a:off x="7737475" y="4787900"/>
            <a:ext cx="373063" cy="627063"/>
          </a:xfrm>
          <a:custGeom>
            <a:avLst/>
            <a:gdLst>
              <a:gd name="T0" fmla="*/ 186532 w 373063"/>
              <a:gd name="T1" fmla="*/ 0 h 627063"/>
              <a:gd name="T2" fmla="*/ 186532 w 373063"/>
              <a:gd name="T3" fmla="*/ 0 h 627063"/>
              <a:gd name="T4" fmla="*/ 373064 w 373063"/>
              <a:gd name="T5" fmla="*/ 186532 h 627063"/>
              <a:gd name="T6" fmla="*/ 373063 w 373063"/>
              <a:gd name="T7" fmla="*/ 627063 h 627063"/>
              <a:gd name="T8" fmla="*/ 373063 w 373063"/>
              <a:gd name="T9" fmla="*/ 627063 h 627063"/>
              <a:gd name="T10" fmla="*/ 0 w 373063"/>
              <a:gd name="T11" fmla="*/ 627063 h 627063"/>
              <a:gd name="T12" fmla="*/ 0 w 373063"/>
              <a:gd name="T13" fmla="*/ 627063 h 627063"/>
              <a:gd name="T14" fmla="*/ 0 w 373063"/>
              <a:gd name="T15" fmla="*/ 186532 h 627063"/>
              <a:gd name="T16" fmla="*/ 186532 w 373063"/>
              <a:gd name="T17" fmla="*/ 0 h 6270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3063" h="627063">
                <a:moveTo>
                  <a:pt x="186532" y="0"/>
                </a:moveTo>
                <a:lnTo>
                  <a:pt x="186532" y="0"/>
                </a:lnTo>
                <a:cubicBezTo>
                  <a:pt x="289551" y="0"/>
                  <a:pt x="373064" y="83513"/>
                  <a:pt x="373064" y="186532"/>
                </a:cubicBezTo>
                <a:cubicBezTo>
                  <a:pt x="373064" y="333376"/>
                  <a:pt x="373063" y="480219"/>
                  <a:pt x="373063" y="627063"/>
                </a:cubicBezTo>
                <a:lnTo>
                  <a:pt x="0" y="627063"/>
                </a:lnTo>
                <a:lnTo>
                  <a:pt x="0" y="186532"/>
                </a:lnTo>
                <a:cubicBezTo>
                  <a:pt x="0" y="83513"/>
                  <a:pt x="83513" y="0"/>
                  <a:pt x="186532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9" name="Freeform 13"/>
          <p:cNvSpPr>
            <a:spLocks noEditPoints="1"/>
          </p:cNvSpPr>
          <p:nvPr/>
        </p:nvSpPr>
        <p:spPr bwMode="auto">
          <a:xfrm>
            <a:off x="7861300" y="2486025"/>
            <a:ext cx="222250" cy="254000"/>
          </a:xfrm>
          <a:custGeom>
            <a:avLst/>
            <a:gdLst>
              <a:gd name="T0" fmla="*/ 2147483647 w 1450"/>
              <a:gd name="T1" fmla="*/ 2147483647 h 1648"/>
              <a:gd name="T2" fmla="*/ 2147483647 w 1450"/>
              <a:gd name="T3" fmla="*/ 2147483647 h 1648"/>
              <a:gd name="T4" fmla="*/ 2147483647 w 1450"/>
              <a:gd name="T5" fmla="*/ 2147483647 h 1648"/>
              <a:gd name="T6" fmla="*/ 2147483647 w 1450"/>
              <a:gd name="T7" fmla="*/ 2147483647 h 1648"/>
              <a:gd name="T8" fmla="*/ 2147483647 w 1450"/>
              <a:gd name="T9" fmla="*/ 2147483647 h 1648"/>
              <a:gd name="T10" fmla="*/ 2147483647 w 1450"/>
              <a:gd name="T11" fmla="*/ 2147483647 h 1648"/>
              <a:gd name="T12" fmla="*/ 2147483647 w 1450"/>
              <a:gd name="T13" fmla="*/ 2147483647 h 1648"/>
              <a:gd name="T14" fmla="*/ 2147483647 w 1450"/>
              <a:gd name="T15" fmla="*/ 2147483647 h 1648"/>
              <a:gd name="T16" fmla="*/ 2147483647 w 1450"/>
              <a:gd name="T17" fmla="*/ 2147483647 h 1648"/>
              <a:gd name="T18" fmla="*/ 2147483647 w 1450"/>
              <a:gd name="T19" fmla="*/ 2147483647 h 1648"/>
              <a:gd name="T20" fmla="*/ 2147483647 w 1450"/>
              <a:gd name="T21" fmla="*/ 2147483647 h 1648"/>
              <a:gd name="T22" fmla="*/ 2147483647 w 1450"/>
              <a:gd name="T23" fmla="*/ 2147483647 h 1648"/>
              <a:gd name="T24" fmla="*/ 2147483647 w 1450"/>
              <a:gd name="T25" fmla="*/ 2147483647 h 1648"/>
              <a:gd name="T26" fmla="*/ 2147483647 w 1450"/>
              <a:gd name="T27" fmla="*/ 2147483647 h 1648"/>
              <a:gd name="T28" fmla="*/ 2147483647 w 1450"/>
              <a:gd name="T29" fmla="*/ 2147483647 h 1648"/>
              <a:gd name="T30" fmla="*/ 2147483647 w 1450"/>
              <a:gd name="T31" fmla="*/ 2147483647 h 1648"/>
              <a:gd name="T32" fmla="*/ 2147483647 w 1450"/>
              <a:gd name="T33" fmla="*/ 2147483647 h 1648"/>
              <a:gd name="T34" fmla="*/ 2147483647 w 1450"/>
              <a:gd name="T35" fmla="*/ 2147483647 h 1648"/>
              <a:gd name="T36" fmla="*/ 2147483647 w 1450"/>
              <a:gd name="T37" fmla="*/ 2147483647 h 1648"/>
              <a:gd name="T38" fmla="*/ 2147483647 w 1450"/>
              <a:gd name="T39" fmla="*/ 2147483647 h 1648"/>
              <a:gd name="T40" fmla="*/ 2147483647 w 1450"/>
              <a:gd name="T41" fmla="*/ 2147483647 h 1648"/>
              <a:gd name="T42" fmla="*/ 2147483647 w 1450"/>
              <a:gd name="T43" fmla="*/ 2147483647 h 1648"/>
              <a:gd name="T44" fmla="*/ 2147483647 w 1450"/>
              <a:gd name="T45" fmla="*/ 2147483647 h 1648"/>
              <a:gd name="T46" fmla="*/ 2147483647 w 1450"/>
              <a:gd name="T47" fmla="*/ 2147483647 h 1648"/>
              <a:gd name="T48" fmla="*/ 2147483647 w 1450"/>
              <a:gd name="T49" fmla="*/ 2147483647 h 1648"/>
              <a:gd name="T50" fmla="*/ 2147483647 w 1450"/>
              <a:gd name="T51" fmla="*/ 2147483647 h 1648"/>
              <a:gd name="T52" fmla="*/ 2147483647 w 1450"/>
              <a:gd name="T53" fmla="*/ 2147483647 h 1648"/>
              <a:gd name="T54" fmla="*/ 2147483647 w 1450"/>
              <a:gd name="T55" fmla="*/ 2147483647 h 1648"/>
              <a:gd name="T56" fmla="*/ 2147483647 w 1450"/>
              <a:gd name="T57" fmla="*/ 2147483647 h 1648"/>
              <a:gd name="T58" fmla="*/ 2147483647 w 1450"/>
              <a:gd name="T59" fmla="*/ 2147483647 h 1648"/>
              <a:gd name="T60" fmla="*/ 2147483647 w 1450"/>
              <a:gd name="T61" fmla="*/ 2147483647 h 1648"/>
              <a:gd name="T62" fmla="*/ 2147483647 w 1450"/>
              <a:gd name="T63" fmla="*/ 2147483647 h 1648"/>
              <a:gd name="T64" fmla="*/ 2147483647 w 1450"/>
              <a:gd name="T65" fmla="*/ 2147483647 h 1648"/>
              <a:gd name="T66" fmla="*/ 2147483647 w 1450"/>
              <a:gd name="T67" fmla="*/ 2147483647 h 1648"/>
              <a:gd name="T68" fmla="*/ 2147483647 w 1450"/>
              <a:gd name="T69" fmla="*/ 2147483647 h 1648"/>
              <a:gd name="T70" fmla="*/ 2147483647 w 1450"/>
              <a:gd name="T71" fmla="*/ 0 h 1648"/>
              <a:gd name="T72" fmla="*/ 2147483647 w 1450"/>
              <a:gd name="T73" fmla="*/ 0 h 1648"/>
              <a:gd name="T74" fmla="*/ 0 w 1450"/>
              <a:gd name="T75" fmla="*/ 2147483647 h 1648"/>
              <a:gd name="T76" fmla="*/ 0 w 1450"/>
              <a:gd name="T77" fmla="*/ 2147483647 h 1648"/>
              <a:gd name="T78" fmla="*/ 2147483647 w 1450"/>
              <a:gd name="T79" fmla="*/ 2147483647 h 1648"/>
              <a:gd name="T80" fmla="*/ 2147483647 w 1450"/>
              <a:gd name="T81" fmla="*/ 2147483647 h 1648"/>
              <a:gd name="T82" fmla="*/ 2147483647 w 1450"/>
              <a:gd name="T83" fmla="*/ 2147483647 h 1648"/>
              <a:gd name="T84" fmla="*/ 2147483647 w 1450"/>
              <a:gd name="T85" fmla="*/ 2147483647 h 1648"/>
              <a:gd name="T86" fmla="*/ 2147483647 w 1450"/>
              <a:gd name="T87" fmla="*/ 2147483647 h 1648"/>
              <a:gd name="T88" fmla="*/ 2147483647 w 1450"/>
              <a:gd name="T89" fmla="*/ 2147483647 h 1648"/>
              <a:gd name="T90" fmla="*/ 2147483647 w 1450"/>
              <a:gd name="T91" fmla="*/ 2147483647 h 1648"/>
              <a:gd name="T92" fmla="*/ 2147483647 w 1450"/>
              <a:gd name="T93" fmla="*/ 2147483647 h 1648"/>
              <a:gd name="T94" fmla="*/ 2147483647 w 1450"/>
              <a:gd name="T95" fmla="*/ 2147483647 h 1648"/>
              <a:gd name="T96" fmla="*/ 2147483647 w 1450"/>
              <a:gd name="T97" fmla="*/ 2147483647 h 1648"/>
              <a:gd name="T98" fmla="*/ 2147483647 w 1450"/>
              <a:gd name="T99" fmla="*/ 2147483647 h 164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450" h="1648">
                <a:moveTo>
                  <a:pt x="860" y="121"/>
                </a:moveTo>
                <a:cubicBezTo>
                  <a:pt x="604" y="121"/>
                  <a:pt x="604" y="121"/>
                  <a:pt x="604" y="121"/>
                </a:cubicBezTo>
                <a:cubicBezTo>
                  <a:pt x="604" y="254"/>
                  <a:pt x="604" y="254"/>
                  <a:pt x="604" y="254"/>
                </a:cubicBezTo>
                <a:cubicBezTo>
                  <a:pt x="795" y="254"/>
                  <a:pt x="795" y="254"/>
                  <a:pt x="795" y="254"/>
                </a:cubicBezTo>
                <a:cubicBezTo>
                  <a:pt x="795" y="560"/>
                  <a:pt x="795" y="560"/>
                  <a:pt x="795" y="560"/>
                </a:cubicBezTo>
                <a:cubicBezTo>
                  <a:pt x="1082" y="560"/>
                  <a:pt x="1082" y="560"/>
                  <a:pt x="1082" y="560"/>
                </a:cubicBezTo>
                <a:cubicBezTo>
                  <a:pt x="1082" y="1287"/>
                  <a:pt x="1082" y="1287"/>
                  <a:pt x="1082" y="1287"/>
                </a:cubicBezTo>
                <a:cubicBezTo>
                  <a:pt x="217" y="1287"/>
                  <a:pt x="217" y="1287"/>
                  <a:pt x="217" y="1287"/>
                </a:cubicBezTo>
                <a:cubicBezTo>
                  <a:pt x="217" y="995"/>
                  <a:pt x="217" y="995"/>
                  <a:pt x="217" y="995"/>
                </a:cubicBezTo>
                <a:cubicBezTo>
                  <a:pt x="170" y="990"/>
                  <a:pt x="125" y="976"/>
                  <a:pt x="85" y="954"/>
                </a:cubicBezTo>
                <a:cubicBezTo>
                  <a:pt x="85" y="1419"/>
                  <a:pt x="85" y="1419"/>
                  <a:pt x="85" y="1419"/>
                </a:cubicBezTo>
                <a:cubicBezTo>
                  <a:pt x="1214" y="1419"/>
                  <a:pt x="1214" y="1419"/>
                  <a:pt x="1214" y="1419"/>
                </a:cubicBezTo>
                <a:cubicBezTo>
                  <a:pt x="1214" y="483"/>
                  <a:pt x="1214" y="483"/>
                  <a:pt x="1214" y="483"/>
                </a:cubicBezTo>
                <a:lnTo>
                  <a:pt x="860" y="121"/>
                </a:lnTo>
                <a:close/>
                <a:moveTo>
                  <a:pt x="504" y="121"/>
                </a:moveTo>
                <a:cubicBezTo>
                  <a:pt x="416" y="121"/>
                  <a:pt x="416" y="121"/>
                  <a:pt x="416" y="121"/>
                </a:cubicBezTo>
                <a:cubicBezTo>
                  <a:pt x="416" y="644"/>
                  <a:pt x="416" y="644"/>
                  <a:pt x="416" y="644"/>
                </a:cubicBezTo>
                <a:cubicBezTo>
                  <a:pt x="416" y="735"/>
                  <a:pt x="343" y="808"/>
                  <a:pt x="252" y="808"/>
                </a:cubicBezTo>
                <a:cubicBezTo>
                  <a:pt x="252" y="808"/>
                  <a:pt x="252" y="808"/>
                  <a:pt x="252" y="808"/>
                </a:cubicBezTo>
                <a:cubicBezTo>
                  <a:pt x="161" y="808"/>
                  <a:pt x="88" y="735"/>
                  <a:pt x="88" y="644"/>
                </a:cubicBezTo>
                <a:cubicBezTo>
                  <a:pt x="88" y="187"/>
                  <a:pt x="88" y="187"/>
                  <a:pt x="88" y="187"/>
                </a:cubicBezTo>
                <a:cubicBezTo>
                  <a:pt x="88" y="132"/>
                  <a:pt x="132" y="88"/>
                  <a:pt x="187" y="88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242" y="88"/>
                  <a:pt x="287" y="132"/>
                  <a:pt x="287" y="187"/>
                </a:cubicBezTo>
                <a:cubicBezTo>
                  <a:pt x="287" y="542"/>
                  <a:pt x="287" y="542"/>
                  <a:pt x="287" y="542"/>
                </a:cubicBezTo>
                <a:cubicBezTo>
                  <a:pt x="287" y="561"/>
                  <a:pt x="271" y="576"/>
                  <a:pt x="253" y="576"/>
                </a:cubicBezTo>
                <a:cubicBezTo>
                  <a:pt x="253" y="576"/>
                  <a:pt x="253" y="576"/>
                  <a:pt x="253" y="576"/>
                </a:cubicBezTo>
                <a:cubicBezTo>
                  <a:pt x="234" y="576"/>
                  <a:pt x="218" y="561"/>
                  <a:pt x="218" y="542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31" y="542"/>
                  <a:pt x="131" y="542"/>
                  <a:pt x="131" y="542"/>
                </a:cubicBezTo>
                <a:cubicBezTo>
                  <a:pt x="131" y="609"/>
                  <a:pt x="185" y="664"/>
                  <a:pt x="253" y="664"/>
                </a:cubicBezTo>
                <a:cubicBezTo>
                  <a:pt x="253" y="664"/>
                  <a:pt x="253" y="664"/>
                  <a:pt x="253" y="664"/>
                </a:cubicBezTo>
                <a:cubicBezTo>
                  <a:pt x="320" y="664"/>
                  <a:pt x="375" y="609"/>
                  <a:pt x="375" y="542"/>
                </a:cubicBezTo>
                <a:cubicBezTo>
                  <a:pt x="375" y="187"/>
                  <a:pt x="375" y="187"/>
                  <a:pt x="375" y="187"/>
                </a:cubicBezTo>
                <a:cubicBezTo>
                  <a:pt x="374" y="84"/>
                  <a:pt x="290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644"/>
                  <a:pt x="0" y="644"/>
                  <a:pt x="0" y="644"/>
                </a:cubicBezTo>
                <a:cubicBezTo>
                  <a:pt x="0" y="783"/>
                  <a:pt x="113" y="896"/>
                  <a:pt x="252" y="896"/>
                </a:cubicBezTo>
                <a:cubicBezTo>
                  <a:pt x="252" y="896"/>
                  <a:pt x="252" y="896"/>
                  <a:pt x="252" y="896"/>
                </a:cubicBezTo>
                <a:cubicBezTo>
                  <a:pt x="391" y="896"/>
                  <a:pt x="504" y="783"/>
                  <a:pt x="504" y="644"/>
                </a:cubicBezTo>
                <a:lnTo>
                  <a:pt x="504" y="121"/>
                </a:lnTo>
                <a:close/>
                <a:moveTo>
                  <a:pt x="1317" y="565"/>
                </a:moveTo>
                <a:cubicBezTo>
                  <a:pt x="1317" y="1515"/>
                  <a:pt x="1317" y="1515"/>
                  <a:pt x="1317" y="1515"/>
                </a:cubicBezTo>
                <a:cubicBezTo>
                  <a:pt x="333" y="1515"/>
                  <a:pt x="333" y="1515"/>
                  <a:pt x="333" y="1515"/>
                </a:cubicBezTo>
                <a:cubicBezTo>
                  <a:pt x="333" y="1648"/>
                  <a:pt x="333" y="1648"/>
                  <a:pt x="333" y="1648"/>
                </a:cubicBezTo>
                <a:cubicBezTo>
                  <a:pt x="1450" y="1648"/>
                  <a:pt x="1450" y="1648"/>
                  <a:pt x="1450" y="1648"/>
                </a:cubicBezTo>
                <a:cubicBezTo>
                  <a:pt x="1450" y="697"/>
                  <a:pt x="1450" y="697"/>
                  <a:pt x="1450" y="697"/>
                </a:cubicBezTo>
                <a:lnTo>
                  <a:pt x="1317" y="5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42000" name="Freeform 13"/>
          <p:cNvSpPr>
            <a:spLocks noEditPoints="1"/>
          </p:cNvSpPr>
          <p:nvPr/>
        </p:nvSpPr>
        <p:spPr bwMode="auto">
          <a:xfrm>
            <a:off x="7831138" y="4976813"/>
            <a:ext cx="261937" cy="261937"/>
          </a:xfrm>
          <a:custGeom>
            <a:avLst/>
            <a:gdLst>
              <a:gd name="T0" fmla="*/ 2147483647 w 1640"/>
              <a:gd name="T1" fmla="*/ 2147483647 h 1642"/>
              <a:gd name="T2" fmla="*/ 2147483647 w 1640"/>
              <a:gd name="T3" fmla="*/ 2147483647 h 1642"/>
              <a:gd name="T4" fmla="*/ 2147483647 w 1640"/>
              <a:gd name="T5" fmla="*/ 2147483647 h 1642"/>
              <a:gd name="T6" fmla="*/ 2147483647 w 1640"/>
              <a:gd name="T7" fmla="*/ 2147483647 h 1642"/>
              <a:gd name="T8" fmla="*/ 2147483647 w 1640"/>
              <a:gd name="T9" fmla="*/ 2147483647 h 1642"/>
              <a:gd name="T10" fmla="*/ 2147483647 w 1640"/>
              <a:gd name="T11" fmla="*/ 2147483647 h 1642"/>
              <a:gd name="T12" fmla="*/ 2147483647 w 1640"/>
              <a:gd name="T13" fmla="*/ 2147483647 h 1642"/>
              <a:gd name="T14" fmla="*/ 2147483647 w 1640"/>
              <a:gd name="T15" fmla="*/ 2147483647 h 1642"/>
              <a:gd name="T16" fmla="*/ 2147483647 w 1640"/>
              <a:gd name="T17" fmla="*/ 2147483647 h 1642"/>
              <a:gd name="T18" fmla="*/ 2147483647 w 1640"/>
              <a:gd name="T19" fmla="*/ 2147483647 h 1642"/>
              <a:gd name="T20" fmla="*/ 2147483647 w 1640"/>
              <a:gd name="T21" fmla="*/ 2147483647 h 1642"/>
              <a:gd name="T22" fmla="*/ 2147483647 w 1640"/>
              <a:gd name="T23" fmla="*/ 2147483647 h 1642"/>
              <a:gd name="T24" fmla="*/ 2147483647 w 1640"/>
              <a:gd name="T25" fmla="*/ 2147483647 h 1642"/>
              <a:gd name="T26" fmla="*/ 2147483647 w 1640"/>
              <a:gd name="T27" fmla="*/ 2147483647 h 1642"/>
              <a:gd name="T28" fmla="*/ 2147483647 w 1640"/>
              <a:gd name="T29" fmla="*/ 2147483647 h 1642"/>
              <a:gd name="T30" fmla="*/ 2147483647 w 1640"/>
              <a:gd name="T31" fmla="*/ 2147483647 h 1642"/>
              <a:gd name="T32" fmla="*/ 2147483647 w 1640"/>
              <a:gd name="T33" fmla="*/ 2147483647 h 1642"/>
              <a:gd name="T34" fmla="*/ 2147483647 w 1640"/>
              <a:gd name="T35" fmla="*/ 2147483647 h 1642"/>
              <a:gd name="T36" fmla="*/ 2147483647 w 1640"/>
              <a:gd name="T37" fmla="*/ 2147483647 h 1642"/>
              <a:gd name="T38" fmla="*/ 2147483647 w 1640"/>
              <a:gd name="T39" fmla="*/ 2147483647 h 1642"/>
              <a:gd name="T40" fmla="*/ 2147483647 w 1640"/>
              <a:gd name="T41" fmla="*/ 2147483647 h 1642"/>
              <a:gd name="T42" fmla="*/ 2147483647 w 1640"/>
              <a:gd name="T43" fmla="*/ 2147483647 h 1642"/>
              <a:gd name="T44" fmla="*/ 2147483647 w 1640"/>
              <a:gd name="T45" fmla="*/ 2147483647 h 1642"/>
              <a:gd name="T46" fmla="*/ 2147483647 w 1640"/>
              <a:gd name="T47" fmla="*/ 2147483647 h 1642"/>
              <a:gd name="T48" fmla="*/ 2147483647 w 1640"/>
              <a:gd name="T49" fmla="*/ 2147483647 h 1642"/>
              <a:gd name="T50" fmla="*/ 2147483647 w 1640"/>
              <a:gd name="T51" fmla="*/ 2147483647 h 1642"/>
              <a:gd name="T52" fmla="*/ 2147483647 w 1640"/>
              <a:gd name="T53" fmla="*/ 2147483647 h 1642"/>
              <a:gd name="T54" fmla="*/ 2147483647 w 1640"/>
              <a:gd name="T55" fmla="*/ 2147483647 h 1642"/>
              <a:gd name="T56" fmla="*/ 2147483647 w 1640"/>
              <a:gd name="T57" fmla="*/ 0 h 1642"/>
              <a:gd name="T58" fmla="*/ 0 w 1640"/>
              <a:gd name="T59" fmla="*/ 2147483647 h 1642"/>
              <a:gd name="T60" fmla="*/ 2147483647 w 1640"/>
              <a:gd name="T61" fmla="*/ 2147483647 h 1642"/>
              <a:gd name="T62" fmla="*/ 2147483647 w 1640"/>
              <a:gd name="T63" fmla="*/ 2147483647 h 1642"/>
              <a:gd name="T64" fmla="*/ 2147483647 w 1640"/>
              <a:gd name="T65" fmla="*/ 2147483647 h 1642"/>
              <a:gd name="T66" fmla="*/ 2147483647 w 1640"/>
              <a:gd name="T67" fmla="*/ 2147483647 h 1642"/>
              <a:gd name="T68" fmla="*/ 2147483647 w 1640"/>
              <a:gd name="T69" fmla="*/ 0 h 1642"/>
              <a:gd name="T70" fmla="*/ 2147483647 w 1640"/>
              <a:gd name="T71" fmla="*/ 2147483647 h 1642"/>
              <a:gd name="T72" fmla="*/ 2147483647 w 1640"/>
              <a:gd name="T73" fmla="*/ 2147483647 h 164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640" h="1642">
                <a:moveTo>
                  <a:pt x="1158" y="965"/>
                </a:moveTo>
                <a:cubicBezTo>
                  <a:pt x="705" y="965"/>
                  <a:pt x="705" y="965"/>
                  <a:pt x="705" y="965"/>
                </a:cubicBezTo>
                <a:cubicBezTo>
                  <a:pt x="705" y="467"/>
                  <a:pt x="705" y="467"/>
                  <a:pt x="705" y="467"/>
                </a:cubicBezTo>
                <a:cubicBezTo>
                  <a:pt x="849" y="467"/>
                  <a:pt x="849" y="467"/>
                  <a:pt x="849" y="467"/>
                </a:cubicBezTo>
                <a:cubicBezTo>
                  <a:pt x="849" y="821"/>
                  <a:pt x="849" y="821"/>
                  <a:pt x="849" y="821"/>
                </a:cubicBezTo>
                <a:cubicBezTo>
                  <a:pt x="1158" y="821"/>
                  <a:pt x="1158" y="821"/>
                  <a:pt x="1158" y="821"/>
                </a:cubicBezTo>
                <a:cubicBezTo>
                  <a:pt x="1158" y="965"/>
                  <a:pt x="1158" y="965"/>
                  <a:pt x="1158" y="965"/>
                </a:cubicBezTo>
                <a:close/>
                <a:moveTo>
                  <a:pt x="1354" y="1311"/>
                </a:moveTo>
                <a:cubicBezTo>
                  <a:pt x="1471" y="1183"/>
                  <a:pt x="1543" y="1012"/>
                  <a:pt x="1543" y="824"/>
                </a:cubicBezTo>
                <a:cubicBezTo>
                  <a:pt x="1543" y="424"/>
                  <a:pt x="1219" y="101"/>
                  <a:pt x="820" y="101"/>
                </a:cubicBezTo>
                <a:cubicBezTo>
                  <a:pt x="421" y="101"/>
                  <a:pt x="97" y="424"/>
                  <a:pt x="97" y="824"/>
                </a:cubicBezTo>
                <a:cubicBezTo>
                  <a:pt x="97" y="1012"/>
                  <a:pt x="169" y="1183"/>
                  <a:pt x="286" y="1311"/>
                </a:cubicBezTo>
                <a:cubicBezTo>
                  <a:pt x="250" y="1401"/>
                  <a:pt x="203" y="1520"/>
                  <a:pt x="171" y="1599"/>
                </a:cubicBezTo>
                <a:cubicBezTo>
                  <a:pt x="166" y="1611"/>
                  <a:pt x="169" y="1625"/>
                  <a:pt x="179" y="1633"/>
                </a:cubicBezTo>
                <a:cubicBezTo>
                  <a:pt x="190" y="1642"/>
                  <a:pt x="204" y="1642"/>
                  <a:pt x="215" y="1635"/>
                </a:cubicBezTo>
                <a:cubicBezTo>
                  <a:pt x="288" y="1586"/>
                  <a:pt x="398" y="1513"/>
                  <a:pt x="476" y="1460"/>
                </a:cubicBezTo>
                <a:cubicBezTo>
                  <a:pt x="579" y="1515"/>
                  <a:pt x="696" y="1547"/>
                  <a:pt x="820" y="1547"/>
                </a:cubicBezTo>
                <a:cubicBezTo>
                  <a:pt x="944" y="1547"/>
                  <a:pt x="1061" y="1515"/>
                  <a:pt x="1164" y="1460"/>
                </a:cubicBezTo>
                <a:cubicBezTo>
                  <a:pt x="1425" y="1635"/>
                  <a:pt x="1425" y="1635"/>
                  <a:pt x="1425" y="1635"/>
                </a:cubicBezTo>
                <a:cubicBezTo>
                  <a:pt x="1436" y="1642"/>
                  <a:pt x="1450" y="1642"/>
                  <a:pt x="1461" y="1634"/>
                </a:cubicBezTo>
                <a:cubicBezTo>
                  <a:pt x="1471" y="1625"/>
                  <a:pt x="1474" y="1612"/>
                  <a:pt x="1469" y="1599"/>
                </a:cubicBezTo>
                <a:lnTo>
                  <a:pt x="1354" y="1311"/>
                </a:lnTo>
                <a:close/>
                <a:moveTo>
                  <a:pt x="820" y="1367"/>
                </a:moveTo>
                <a:cubicBezTo>
                  <a:pt x="520" y="1367"/>
                  <a:pt x="277" y="1124"/>
                  <a:pt x="277" y="824"/>
                </a:cubicBezTo>
                <a:cubicBezTo>
                  <a:pt x="277" y="524"/>
                  <a:pt x="520" y="281"/>
                  <a:pt x="820" y="281"/>
                </a:cubicBezTo>
                <a:cubicBezTo>
                  <a:pt x="1120" y="281"/>
                  <a:pt x="1363" y="524"/>
                  <a:pt x="1363" y="824"/>
                </a:cubicBezTo>
                <a:cubicBezTo>
                  <a:pt x="1363" y="1124"/>
                  <a:pt x="1120" y="1367"/>
                  <a:pt x="820" y="1367"/>
                </a:cubicBezTo>
                <a:close/>
                <a:moveTo>
                  <a:pt x="496" y="46"/>
                </a:moveTo>
                <a:cubicBezTo>
                  <a:pt x="446" y="17"/>
                  <a:pt x="389" y="0"/>
                  <a:pt x="328" y="0"/>
                </a:cubicBezTo>
                <a:cubicBezTo>
                  <a:pt x="147" y="0"/>
                  <a:pt x="0" y="147"/>
                  <a:pt x="0" y="328"/>
                </a:cubicBezTo>
                <a:cubicBezTo>
                  <a:pt x="0" y="388"/>
                  <a:pt x="16" y="444"/>
                  <a:pt x="45" y="493"/>
                </a:cubicBezTo>
                <a:cubicBezTo>
                  <a:pt x="131" y="292"/>
                  <a:pt x="293" y="130"/>
                  <a:pt x="496" y="46"/>
                </a:cubicBezTo>
                <a:close/>
                <a:moveTo>
                  <a:pt x="1595" y="493"/>
                </a:moveTo>
                <a:cubicBezTo>
                  <a:pt x="1624" y="444"/>
                  <a:pt x="1640" y="388"/>
                  <a:pt x="1640" y="328"/>
                </a:cubicBezTo>
                <a:cubicBezTo>
                  <a:pt x="1640" y="147"/>
                  <a:pt x="1493" y="0"/>
                  <a:pt x="1312" y="0"/>
                </a:cubicBezTo>
                <a:cubicBezTo>
                  <a:pt x="1251" y="0"/>
                  <a:pt x="1194" y="17"/>
                  <a:pt x="1145" y="46"/>
                </a:cubicBezTo>
                <a:cubicBezTo>
                  <a:pt x="1347" y="130"/>
                  <a:pt x="1509" y="292"/>
                  <a:pt x="1595" y="4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cxnSp>
        <p:nvCxnSpPr>
          <p:cNvPr id="42001" name="Straight Connector 42"/>
          <p:cNvCxnSpPr>
            <a:cxnSpLocks noChangeShapeType="1"/>
          </p:cNvCxnSpPr>
          <p:nvPr/>
        </p:nvCxnSpPr>
        <p:spPr bwMode="auto">
          <a:xfrm flipH="1">
            <a:off x="6686550" y="2787650"/>
            <a:ext cx="790575" cy="7778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2002" name="Straight Connector 43"/>
          <p:cNvCxnSpPr>
            <a:cxnSpLocks noChangeShapeType="1"/>
          </p:cNvCxnSpPr>
          <p:nvPr/>
        </p:nvCxnSpPr>
        <p:spPr bwMode="auto">
          <a:xfrm flipH="1" flipV="1">
            <a:off x="6716713" y="3890963"/>
            <a:ext cx="742950" cy="635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2003" name="Straight Connector 44"/>
          <p:cNvCxnSpPr>
            <a:cxnSpLocks noChangeShapeType="1"/>
          </p:cNvCxnSpPr>
          <p:nvPr/>
        </p:nvCxnSpPr>
        <p:spPr bwMode="auto">
          <a:xfrm>
            <a:off x="6673850" y="4203700"/>
            <a:ext cx="792163" cy="7778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2004" name="TextBox 13"/>
          <p:cNvSpPr txBox="1">
            <a:spLocks noChangeArrowheads="1"/>
          </p:cNvSpPr>
          <p:nvPr/>
        </p:nvSpPr>
        <p:spPr bwMode="auto">
          <a:xfrm>
            <a:off x="8405813" y="25161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市场地位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5" name="TextBox 13"/>
          <p:cNvSpPr txBox="1">
            <a:spLocks noChangeArrowheads="1"/>
          </p:cNvSpPr>
          <p:nvPr/>
        </p:nvSpPr>
        <p:spPr bwMode="auto">
          <a:xfrm>
            <a:off x="8405813" y="293370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6" name="TextBox 13"/>
          <p:cNvSpPr txBox="1">
            <a:spLocks noChangeArrowheads="1"/>
          </p:cNvSpPr>
          <p:nvPr/>
        </p:nvSpPr>
        <p:spPr bwMode="auto">
          <a:xfrm>
            <a:off x="8405813" y="37798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产品利润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7" name="TextBox 13"/>
          <p:cNvSpPr txBox="1">
            <a:spLocks noChangeArrowheads="1"/>
          </p:cNvSpPr>
          <p:nvPr/>
        </p:nvSpPr>
        <p:spPr bwMode="auto">
          <a:xfrm>
            <a:off x="8405813" y="49926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竞争优势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8" name="TextBox 13"/>
          <p:cNvSpPr txBox="1">
            <a:spLocks noChangeArrowheads="1"/>
          </p:cNvSpPr>
          <p:nvPr/>
        </p:nvSpPr>
        <p:spPr bwMode="auto">
          <a:xfrm>
            <a:off x="8405813" y="542290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9" name="TextBox 13"/>
          <p:cNvSpPr txBox="1">
            <a:spLocks noChangeArrowheads="1"/>
          </p:cNvSpPr>
          <p:nvPr/>
        </p:nvSpPr>
        <p:spPr bwMode="auto">
          <a:xfrm>
            <a:off x="8405813" y="41640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42010" name="图片 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2417763"/>
            <a:ext cx="4506913" cy="300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2011" name="组合 30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2013" name="椭圆 31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2014" name="等腰三角形 32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2012" name="Freeform 16"/>
          <p:cNvSpPr>
            <a:spLocks noEditPoints="1"/>
          </p:cNvSpPr>
          <p:nvPr/>
        </p:nvSpPr>
        <p:spPr bwMode="auto">
          <a:xfrm>
            <a:off x="7832725" y="3690938"/>
            <a:ext cx="296863" cy="349250"/>
          </a:xfrm>
          <a:custGeom>
            <a:avLst/>
            <a:gdLst>
              <a:gd name="T0" fmla="*/ 2147483647 w 171"/>
              <a:gd name="T1" fmla="*/ 2147483647 h 201"/>
              <a:gd name="T2" fmla="*/ 2147483647 w 171"/>
              <a:gd name="T3" fmla="*/ 2147483647 h 201"/>
              <a:gd name="T4" fmla="*/ 2147483647 w 171"/>
              <a:gd name="T5" fmla="*/ 2147483647 h 201"/>
              <a:gd name="T6" fmla="*/ 2147483647 w 171"/>
              <a:gd name="T7" fmla="*/ 2147483647 h 201"/>
              <a:gd name="T8" fmla="*/ 2147483647 w 171"/>
              <a:gd name="T9" fmla="*/ 2147483647 h 201"/>
              <a:gd name="T10" fmla="*/ 2147483647 w 171"/>
              <a:gd name="T11" fmla="*/ 2147483647 h 201"/>
              <a:gd name="T12" fmla="*/ 2147483647 w 171"/>
              <a:gd name="T13" fmla="*/ 2147483647 h 201"/>
              <a:gd name="T14" fmla="*/ 2147483647 w 171"/>
              <a:gd name="T15" fmla="*/ 2147483647 h 201"/>
              <a:gd name="T16" fmla="*/ 2147483647 w 171"/>
              <a:gd name="T17" fmla="*/ 2147483647 h 201"/>
              <a:gd name="T18" fmla="*/ 2147483647 w 171"/>
              <a:gd name="T19" fmla="*/ 2147483647 h 201"/>
              <a:gd name="T20" fmla="*/ 2147483647 w 171"/>
              <a:gd name="T21" fmla="*/ 2147483647 h 201"/>
              <a:gd name="T22" fmla="*/ 2147483647 w 171"/>
              <a:gd name="T23" fmla="*/ 2147483647 h 201"/>
              <a:gd name="T24" fmla="*/ 2147483647 w 171"/>
              <a:gd name="T25" fmla="*/ 2147483647 h 201"/>
              <a:gd name="T26" fmla="*/ 2147483647 w 171"/>
              <a:gd name="T27" fmla="*/ 2147483647 h 201"/>
              <a:gd name="T28" fmla="*/ 2147483647 w 171"/>
              <a:gd name="T29" fmla="*/ 2147483647 h 201"/>
              <a:gd name="T30" fmla="*/ 0 w 171"/>
              <a:gd name="T31" fmla="*/ 2147483647 h 201"/>
              <a:gd name="T32" fmla="*/ 0 w 171"/>
              <a:gd name="T33" fmla="*/ 2147483647 h 201"/>
              <a:gd name="T34" fmla="*/ 2147483647 w 171"/>
              <a:gd name="T35" fmla="*/ 2147483647 h 201"/>
              <a:gd name="T36" fmla="*/ 2147483647 w 171"/>
              <a:gd name="T37" fmla="*/ 2147483647 h 201"/>
              <a:gd name="T38" fmla="*/ 2147483647 w 171"/>
              <a:gd name="T39" fmla="*/ 2147483647 h 201"/>
              <a:gd name="T40" fmla="*/ 2147483647 w 171"/>
              <a:gd name="T41" fmla="*/ 2147483647 h 201"/>
              <a:gd name="T42" fmla="*/ 2147483647 w 171"/>
              <a:gd name="T43" fmla="*/ 2147483647 h 201"/>
              <a:gd name="T44" fmla="*/ 2147483647 w 171"/>
              <a:gd name="T45" fmla="*/ 2147483647 h 201"/>
              <a:gd name="T46" fmla="*/ 2147483647 w 171"/>
              <a:gd name="T47" fmla="*/ 2147483647 h 201"/>
              <a:gd name="T48" fmla="*/ 2147483647 w 171"/>
              <a:gd name="T49" fmla="*/ 2147483647 h 201"/>
              <a:gd name="T50" fmla="*/ 2147483647 w 171"/>
              <a:gd name="T51" fmla="*/ 2147483647 h 201"/>
              <a:gd name="T52" fmla="*/ 2147483647 w 171"/>
              <a:gd name="T53" fmla="*/ 2147483647 h 201"/>
              <a:gd name="T54" fmla="*/ 2147483647 w 171"/>
              <a:gd name="T55" fmla="*/ 2147483647 h 201"/>
              <a:gd name="T56" fmla="*/ 2147483647 w 171"/>
              <a:gd name="T57" fmla="*/ 2147483647 h 201"/>
              <a:gd name="T58" fmla="*/ 2147483647 w 171"/>
              <a:gd name="T59" fmla="*/ 2147483647 h 201"/>
              <a:gd name="T60" fmla="*/ 2147483647 w 171"/>
              <a:gd name="T61" fmla="*/ 2147483647 h 201"/>
              <a:gd name="T62" fmla="*/ 2147483647 w 171"/>
              <a:gd name="T63" fmla="*/ 2147483647 h 201"/>
              <a:gd name="T64" fmla="*/ 2147483647 w 171"/>
              <a:gd name="T65" fmla="*/ 2147483647 h 201"/>
              <a:gd name="T66" fmla="*/ 2147483647 w 171"/>
              <a:gd name="T67" fmla="*/ 2147483647 h 201"/>
              <a:gd name="T68" fmla="*/ 2147483647 w 171"/>
              <a:gd name="T69" fmla="*/ 2147483647 h 201"/>
              <a:gd name="T70" fmla="*/ 2147483647 w 171"/>
              <a:gd name="T71" fmla="*/ 2147483647 h 201"/>
              <a:gd name="T72" fmla="*/ 2147483647 w 171"/>
              <a:gd name="T73" fmla="*/ 2147483647 h 201"/>
              <a:gd name="T74" fmla="*/ 2147483647 w 171"/>
              <a:gd name="T75" fmla="*/ 2147483647 h 201"/>
              <a:gd name="T76" fmla="*/ 2147483647 w 171"/>
              <a:gd name="T77" fmla="*/ 2147483647 h 201"/>
              <a:gd name="T78" fmla="*/ 2147483647 w 171"/>
              <a:gd name="T79" fmla="*/ 2147483647 h 20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71" h="201">
                <a:moveTo>
                  <a:pt x="61" y="46"/>
                </a:moveTo>
                <a:cubicBezTo>
                  <a:pt x="64" y="46"/>
                  <a:pt x="82" y="39"/>
                  <a:pt x="104" y="47"/>
                </a:cubicBezTo>
                <a:cubicBezTo>
                  <a:pt x="101" y="32"/>
                  <a:pt x="109" y="24"/>
                  <a:pt x="109" y="19"/>
                </a:cubicBezTo>
                <a:cubicBezTo>
                  <a:pt x="108" y="7"/>
                  <a:pt x="104" y="15"/>
                  <a:pt x="97" y="9"/>
                </a:cubicBezTo>
                <a:cubicBezTo>
                  <a:pt x="97" y="11"/>
                  <a:pt x="100" y="21"/>
                  <a:pt x="92" y="30"/>
                </a:cubicBezTo>
                <a:cubicBezTo>
                  <a:pt x="97" y="17"/>
                  <a:pt x="92" y="0"/>
                  <a:pt x="92" y="2"/>
                </a:cubicBezTo>
                <a:cubicBezTo>
                  <a:pt x="86" y="9"/>
                  <a:pt x="79" y="1"/>
                  <a:pt x="76" y="10"/>
                </a:cubicBezTo>
                <a:cubicBezTo>
                  <a:pt x="75" y="13"/>
                  <a:pt x="82" y="22"/>
                  <a:pt x="76" y="35"/>
                </a:cubicBezTo>
                <a:cubicBezTo>
                  <a:pt x="75" y="19"/>
                  <a:pt x="72" y="14"/>
                  <a:pt x="72" y="16"/>
                </a:cubicBezTo>
                <a:cubicBezTo>
                  <a:pt x="68" y="26"/>
                  <a:pt x="59" y="12"/>
                  <a:pt x="59" y="28"/>
                </a:cubicBezTo>
                <a:cubicBezTo>
                  <a:pt x="59" y="30"/>
                  <a:pt x="66" y="35"/>
                  <a:pt x="61" y="46"/>
                </a:cubicBezTo>
                <a:close/>
                <a:moveTo>
                  <a:pt x="91" y="133"/>
                </a:moveTo>
                <a:cubicBezTo>
                  <a:pt x="91" y="153"/>
                  <a:pt x="91" y="153"/>
                  <a:pt x="91" y="153"/>
                </a:cubicBezTo>
                <a:cubicBezTo>
                  <a:pt x="95" y="152"/>
                  <a:pt x="95" y="151"/>
                  <a:pt x="96" y="149"/>
                </a:cubicBezTo>
                <a:cubicBezTo>
                  <a:pt x="98" y="147"/>
                  <a:pt x="99" y="145"/>
                  <a:pt x="99" y="143"/>
                </a:cubicBezTo>
                <a:cubicBezTo>
                  <a:pt x="99" y="141"/>
                  <a:pt x="98" y="139"/>
                  <a:pt x="97" y="137"/>
                </a:cubicBezTo>
                <a:cubicBezTo>
                  <a:pt x="95" y="136"/>
                  <a:pt x="95" y="134"/>
                  <a:pt x="91" y="133"/>
                </a:cubicBezTo>
                <a:close/>
                <a:moveTo>
                  <a:pt x="74" y="95"/>
                </a:moveTo>
                <a:cubicBezTo>
                  <a:pt x="73" y="96"/>
                  <a:pt x="72" y="97"/>
                  <a:pt x="72" y="99"/>
                </a:cubicBezTo>
                <a:cubicBezTo>
                  <a:pt x="72" y="101"/>
                  <a:pt x="73" y="103"/>
                  <a:pt x="74" y="104"/>
                </a:cubicBezTo>
                <a:cubicBezTo>
                  <a:pt x="75" y="105"/>
                  <a:pt x="76" y="106"/>
                  <a:pt x="79" y="107"/>
                </a:cubicBezTo>
                <a:cubicBezTo>
                  <a:pt x="79" y="91"/>
                  <a:pt x="79" y="91"/>
                  <a:pt x="79" y="91"/>
                </a:cubicBezTo>
                <a:cubicBezTo>
                  <a:pt x="76" y="92"/>
                  <a:pt x="75" y="93"/>
                  <a:pt x="74" y="95"/>
                </a:cubicBezTo>
                <a:close/>
                <a:moveTo>
                  <a:pt x="171" y="179"/>
                </a:moveTo>
                <a:cubicBezTo>
                  <a:pt x="163" y="72"/>
                  <a:pt x="125" y="59"/>
                  <a:pt x="115" y="54"/>
                </a:cubicBezTo>
                <a:cubicBezTo>
                  <a:pt x="108" y="51"/>
                  <a:pt x="96" y="49"/>
                  <a:pt x="84" y="49"/>
                </a:cubicBezTo>
                <a:cubicBezTo>
                  <a:pt x="83" y="49"/>
                  <a:pt x="83" y="49"/>
                  <a:pt x="82" y="49"/>
                </a:cubicBezTo>
                <a:cubicBezTo>
                  <a:pt x="81" y="49"/>
                  <a:pt x="80" y="49"/>
                  <a:pt x="80" y="49"/>
                </a:cubicBezTo>
                <a:cubicBezTo>
                  <a:pt x="78" y="49"/>
                  <a:pt x="77" y="49"/>
                  <a:pt x="75" y="49"/>
                </a:cubicBezTo>
                <a:cubicBezTo>
                  <a:pt x="72" y="49"/>
                  <a:pt x="69" y="50"/>
                  <a:pt x="66" y="50"/>
                </a:cubicBezTo>
                <a:cubicBezTo>
                  <a:pt x="61" y="51"/>
                  <a:pt x="55" y="52"/>
                  <a:pt x="51" y="54"/>
                </a:cubicBezTo>
                <a:cubicBezTo>
                  <a:pt x="25" y="64"/>
                  <a:pt x="11" y="68"/>
                  <a:pt x="0" y="179"/>
                </a:cubicBezTo>
                <a:cubicBezTo>
                  <a:pt x="0" y="179"/>
                  <a:pt x="0" y="180"/>
                  <a:pt x="0" y="180"/>
                </a:cubicBezTo>
                <a:cubicBezTo>
                  <a:pt x="0" y="180"/>
                  <a:pt x="0" y="180"/>
                  <a:pt x="0" y="181"/>
                </a:cubicBezTo>
                <a:cubicBezTo>
                  <a:pt x="0" y="181"/>
                  <a:pt x="0" y="182"/>
                  <a:pt x="0" y="182"/>
                </a:cubicBezTo>
                <a:cubicBezTo>
                  <a:pt x="1" y="183"/>
                  <a:pt x="1" y="184"/>
                  <a:pt x="1" y="185"/>
                </a:cubicBezTo>
                <a:cubicBezTo>
                  <a:pt x="2" y="187"/>
                  <a:pt x="4" y="189"/>
                  <a:pt x="6" y="190"/>
                </a:cubicBezTo>
                <a:cubicBezTo>
                  <a:pt x="26" y="197"/>
                  <a:pt x="63" y="200"/>
                  <a:pt x="84" y="201"/>
                </a:cubicBezTo>
                <a:cubicBezTo>
                  <a:pt x="85" y="201"/>
                  <a:pt x="86" y="201"/>
                  <a:pt x="87" y="201"/>
                </a:cubicBezTo>
                <a:cubicBezTo>
                  <a:pt x="89" y="201"/>
                  <a:pt x="89" y="201"/>
                  <a:pt x="91" y="201"/>
                </a:cubicBezTo>
                <a:cubicBezTo>
                  <a:pt x="93" y="201"/>
                  <a:pt x="96" y="201"/>
                  <a:pt x="99" y="200"/>
                </a:cubicBezTo>
                <a:cubicBezTo>
                  <a:pt x="104" y="200"/>
                  <a:pt x="129" y="200"/>
                  <a:pt x="134" y="199"/>
                </a:cubicBezTo>
                <a:cubicBezTo>
                  <a:pt x="145" y="197"/>
                  <a:pt x="155" y="194"/>
                  <a:pt x="165" y="190"/>
                </a:cubicBezTo>
                <a:cubicBezTo>
                  <a:pt x="167" y="189"/>
                  <a:pt x="169" y="188"/>
                  <a:pt x="169" y="186"/>
                </a:cubicBezTo>
                <a:cubicBezTo>
                  <a:pt x="170" y="185"/>
                  <a:pt x="170" y="183"/>
                  <a:pt x="171" y="182"/>
                </a:cubicBezTo>
                <a:cubicBezTo>
                  <a:pt x="171" y="182"/>
                  <a:pt x="171" y="181"/>
                  <a:pt x="171" y="181"/>
                </a:cubicBezTo>
                <a:cubicBezTo>
                  <a:pt x="171" y="180"/>
                  <a:pt x="171" y="180"/>
                  <a:pt x="171" y="180"/>
                </a:cubicBezTo>
                <a:cubicBezTo>
                  <a:pt x="171" y="180"/>
                  <a:pt x="171" y="179"/>
                  <a:pt x="171" y="179"/>
                </a:cubicBezTo>
                <a:close/>
                <a:moveTo>
                  <a:pt x="119" y="152"/>
                </a:moveTo>
                <a:cubicBezTo>
                  <a:pt x="117" y="156"/>
                  <a:pt x="115" y="159"/>
                  <a:pt x="112" y="161"/>
                </a:cubicBezTo>
                <a:cubicBezTo>
                  <a:pt x="108" y="164"/>
                  <a:pt x="105" y="166"/>
                  <a:pt x="102" y="167"/>
                </a:cubicBezTo>
                <a:cubicBezTo>
                  <a:pt x="98" y="168"/>
                  <a:pt x="96" y="169"/>
                  <a:pt x="91" y="169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79" y="169"/>
                  <a:pt x="79" y="169"/>
                  <a:pt x="79" y="169"/>
                </a:cubicBezTo>
                <a:cubicBezTo>
                  <a:pt x="73" y="168"/>
                  <a:pt x="68" y="167"/>
                  <a:pt x="65" y="166"/>
                </a:cubicBezTo>
                <a:cubicBezTo>
                  <a:pt x="61" y="165"/>
                  <a:pt x="59" y="163"/>
                  <a:pt x="56" y="160"/>
                </a:cubicBezTo>
                <a:cubicBezTo>
                  <a:pt x="53" y="158"/>
                  <a:pt x="50" y="155"/>
                  <a:pt x="48" y="152"/>
                </a:cubicBezTo>
                <a:cubicBezTo>
                  <a:pt x="47" y="149"/>
                  <a:pt x="46" y="150"/>
                  <a:pt x="45" y="146"/>
                </a:cubicBezTo>
                <a:cubicBezTo>
                  <a:pt x="70" y="138"/>
                  <a:pt x="70" y="138"/>
                  <a:pt x="70" y="138"/>
                </a:cubicBezTo>
                <a:cubicBezTo>
                  <a:pt x="71" y="142"/>
                  <a:pt x="72" y="145"/>
                  <a:pt x="73" y="147"/>
                </a:cubicBezTo>
                <a:cubicBezTo>
                  <a:pt x="75" y="149"/>
                  <a:pt x="76" y="151"/>
                  <a:pt x="79" y="152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1" y="128"/>
                  <a:pt x="65" y="126"/>
                  <a:pt x="62" y="124"/>
                </a:cubicBezTo>
                <a:cubicBezTo>
                  <a:pt x="58" y="122"/>
                  <a:pt x="55" y="120"/>
                  <a:pt x="53" y="116"/>
                </a:cubicBezTo>
                <a:cubicBezTo>
                  <a:pt x="50" y="112"/>
                  <a:pt x="49" y="107"/>
                  <a:pt x="49" y="102"/>
                </a:cubicBezTo>
                <a:cubicBezTo>
                  <a:pt x="49" y="95"/>
                  <a:pt x="51" y="88"/>
                  <a:pt x="56" y="83"/>
                </a:cubicBezTo>
                <a:cubicBezTo>
                  <a:pt x="62" y="78"/>
                  <a:pt x="69" y="76"/>
                  <a:pt x="79" y="75"/>
                </a:cubicBezTo>
                <a:cubicBezTo>
                  <a:pt x="79" y="63"/>
                  <a:pt x="79" y="63"/>
                  <a:pt x="79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75"/>
                  <a:pt x="91" y="75"/>
                  <a:pt x="91" y="75"/>
                </a:cubicBezTo>
                <a:cubicBezTo>
                  <a:pt x="101" y="76"/>
                  <a:pt x="105" y="78"/>
                  <a:pt x="110" y="82"/>
                </a:cubicBezTo>
                <a:cubicBezTo>
                  <a:pt x="115" y="86"/>
                  <a:pt x="118" y="91"/>
                  <a:pt x="120" y="97"/>
                </a:cubicBezTo>
                <a:cubicBezTo>
                  <a:pt x="96" y="101"/>
                  <a:pt x="96" y="101"/>
                  <a:pt x="96" y="101"/>
                </a:cubicBezTo>
                <a:cubicBezTo>
                  <a:pt x="95" y="98"/>
                  <a:pt x="94" y="96"/>
                  <a:pt x="93" y="95"/>
                </a:cubicBezTo>
                <a:cubicBezTo>
                  <a:pt x="92" y="94"/>
                  <a:pt x="93" y="93"/>
                  <a:pt x="91" y="92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04" y="113"/>
                  <a:pt x="110" y="117"/>
                  <a:pt x="114" y="120"/>
                </a:cubicBezTo>
                <a:cubicBezTo>
                  <a:pt x="120" y="125"/>
                  <a:pt x="122" y="132"/>
                  <a:pt x="122" y="139"/>
                </a:cubicBezTo>
                <a:cubicBezTo>
                  <a:pt x="122" y="144"/>
                  <a:pt x="121" y="148"/>
                  <a:pt x="119" y="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13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产品定位分析</a:t>
            </a:r>
          </a:p>
        </p:txBody>
      </p:sp>
      <p:sp>
        <p:nvSpPr>
          <p:cNvPr id="43014" name="矩形 7"/>
          <p:cNvSpPr>
            <a:spLocks noChangeArrowheads="1"/>
          </p:cNvSpPr>
          <p:nvPr/>
        </p:nvSpPr>
        <p:spPr bwMode="auto">
          <a:xfrm>
            <a:off x="1508125" y="2149475"/>
            <a:ext cx="2136775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5" name="Pentagon 2355"/>
          <p:cNvSpPr>
            <a:spLocks noChangeArrowheads="1"/>
          </p:cNvSpPr>
          <p:nvPr/>
        </p:nvSpPr>
        <p:spPr bwMode="auto">
          <a:xfrm rot="5400000">
            <a:off x="1868488" y="1771650"/>
            <a:ext cx="1398588" cy="2154237"/>
          </a:xfrm>
          <a:prstGeom prst="homePlate">
            <a:avLst>
              <a:gd name="adj" fmla="val 8079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6" name="Rounded Rectangle 2359"/>
          <p:cNvSpPr>
            <a:spLocks noChangeArrowheads="1"/>
          </p:cNvSpPr>
          <p:nvPr/>
        </p:nvSpPr>
        <p:spPr bwMode="auto">
          <a:xfrm>
            <a:off x="1662113" y="5295900"/>
            <a:ext cx="1792287" cy="44608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价格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7" name="文本框 10"/>
          <p:cNvSpPr txBox="1">
            <a:spLocks noChangeArrowheads="1"/>
          </p:cNvSpPr>
          <p:nvPr/>
        </p:nvSpPr>
        <p:spPr bwMode="auto">
          <a:xfrm>
            <a:off x="1960563" y="2428875"/>
            <a:ext cx="1196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8" name="矩形 11"/>
          <p:cNvSpPr>
            <a:spLocks noChangeArrowheads="1"/>
          </p:cNvSpPr>
          <p:nvPr/>
        </p:nvSpPr>
        <p:spPr bwMode="auto">
          <a:xfrm>
            <a:off x="3895725" y="2149475"/>
            <a:ext cx="2136775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40404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9" name="Pentagon 2355"/>
          <p:cNvSpPr>
            <a:spLocks noChangeArrowheads="1"/>
          </p:cNvSpPr>
          <p:nvPr/>
        </p:nvSpPr>
        <p:spPr bwMode="auto">
          <a:xfrm rot="5400000">
            <a:off x="4256881" y="1772444"/>
            <a:ext cx="1398588" cy="2152650"/>
          </a:xfrm>
          <a:prstGeom prst="homePlate">
            <a:avLst>
              <a:gd name="adj" fmla="val 8079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0" name="Rounded Rectangle 2359"/>
          <p:cNvSpPr>
            <a:spLocks noChangeArrowheads="1"/>
          </p:cNvSpPr>
          <p:nvPr/>
        </p:nvSpPr>
        <p:spPr bwMode="auto">
          <a:xfrm>
            <a:off x="4049713" y="5295900"/>
            <a:ext cx="1793875" cy="446088"/>
          </a:xfrm>
          <a:prstGeom prst="roundRect">
            <a:avLst>
              <a:gd name="adj" fmla="val 1666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利润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1" name="文本框 14"/>
          <p:cNvSpPr txBox="1">
            <a:spLocks noChangeArrowheads="1"/>
          </p:cNvSpPr>
          <p:nvPr/>
        </p:nvSpPr>
        <p:spPr bwMode="auto">
          <a:xfrm>
            <a:off x="4348163" y="2428875"/>
            <a:ext cx="1196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2" name="矩形 15"/>
          <p:cNvSpPr>
            <a:spLocks noChangeArrowheads="1"/>
          </p:cNvSpPr>
          <p:nvPr/>
        </p:nvSpPr>
        <p:spPr bwMode="auto">
          <a:xfrm>
            <a:off x="6283325" y="2149475"/>
            <a:ext cx="2138363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3" name="Pentagon 2355"/>
          <p:cNvSpPr>
            <a:spLocks noChangeArrowheads="1"/>
          </p:cNvSpPr>
          <p:nvPr/>
        </p:nvSpPr>
        <p:spPr bwMode="auto">
          <a:xfrm rot="5400000">
            <a:off x="6645275" y="1771650"/>
            <a:ext cx="1398588" cy="2154238"/>
          </a:xfrm>
          <a:prstGeom prst="homePlate">
            <a:avLst>
              <a:gd name="adj" fmla="val 8079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4" name="Rounded Rectangle 2359"/>
          <p:cNvSpPr>
            <a:spLocks noChangeArrowheads="1"/>
          </p:cNvSpPr>
          <p:nvPr/>
        </p:nvSpPr>
        <p:spPr bwMode="auto">
          <a:xfrm>
            <a:off x="6438900" y="5295900"/>
            <a:ext cx="1792288" cy="44608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优势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5" name="文本框 18"/>
          <p:cNvSpPr txBox="1">
            <a:spLocks noChangeArrowheads="1"/>
          </p:cNvSpPr>
          <p:nvPr/>
        </p:nvSpPr>
        <p:spPr bwMode="auto">
          <a:xfrm>
            <a:off x="6735763" y="2428875"/>
            <a:ext cx="1198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6" name="矩形 19"/>
          <p:cNvSpPr>
            <a:spLocks noChangeArrowheads="1"/>
          </p:cNvSpPr>
          <p:nvPr/>
        </p:nvSpPr>
        <p:spPr bwMode="auto">
          <a:xfrm>
            <a:off x="8672513" y="2149475"/>
            <a:ext cx="2136775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40404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7" name="Pentagon 2355"/>
          <p:cNvSpPr>
            <a:spLocks noChangeArrowheads="1"/>
          </p:cNvSpPr>
          <p:nvPr/>
        </p:nvSpPr>
        <p:spPr bwMode="auto">
          <a:xfrm rot="5400000">
            <a:off x="9033669" y="1772444"/>
            <a:ext cx="1398588" cy="2152650"/>
          </a:xfrm>
          <a:prstGeom prst="homePlate">
            <a:avLst>
              <a:gd name="adj" fmla="val 8079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8" name="Rounded Rectangle 2359"/>
          <p:cNvSpPr>
            <a:spLocks noChangeArrowheads="1"/>
          </p:cNvSpPr>
          <p:nvPr/>
        </p:nvSpPr>
        <p:spPr bwMode="auto">
          <a:xfrm>
            <a:off x="8826500" y="5295900"/>
            <a:ext cx="1793875" cy="446088"/>
          </a:xfrm>
          <a:prstGeom prst="roundRect">
            <a:avLst>
              <a:gd name="adj" fmla="val 1666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改进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9" name="文本框 22"/>
          <p:cNvSpPr txBox="1">
            <a:spLocks noChangeArrowheads="1"/>
          </p:cNvSpPr>
          <p:nvPr/>
        </p:nvSpPr>
        <p:spPr bwMode="auto">
          <a:xfrm>
            <a:off x="9124950" y="2428875"/>
            <a:ext cx="1196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04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0" name="TextBox 13"/>
          <p:cNvSpPr txBox="1">
            <a:spLocks noChangeArrowheads="1"/>
          </p:cNvSpPr>
          <p:nvPr/>
        </p:nvSpPr>
        <p:spPr bwMode="auto">
          <a:xfrm>
            <a:off x="1333500" y="39989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1" name="TextBox 13"/>
          <p:cNvSpPr txBox="1">
            <a:spLocks noChangeArrowheads="1"/>
          </p:cNvSpPr>
          <p:nvPr/>
        </p:nvSpPr>
        <p:spPr bwMode="auto">
          <a:xfrm>
            <a:off x="1960563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2" name="TextBox 13"/>
          <p:cNvSpPr txBox="1">
            <a:spLocks noChangeArrowheads="1"/>
          </p:cNvSpPr>
          <p:nvPr/>
        </p:nvSpPr>
        <p:spPr bwMode="auto">
          <a:xfrm>
            <a:off x="3702050" y="399891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3" name="TextBox 13"/>
          <p:cNvSpPr txBox="1">
            <a:spLocks noChangeArrowheads="1"/>
          </p:cNvSpPr>
          <p:nvPr/>
        </p:nvSpPr>
        <p:spPr bwMode="auto">
          <a:xfrm>
            <a:off x="4327525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4" name="TextBox 13"/>
          <p:cNvSpPr txBox="1">
            <a:spLocks noChangeArrowheads="1"/>
          </p:cNvSpPr>
          <p:nvPr/>
        </p:nvSpPr>
        <p:spPr bwMode="auto">
          <a:xfrm>
            <a:off x="6032500" y="39989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5" name="TextBox 13"/>
          <p:cNvSpPr txBox="1">
            <a:spLocks noChangeArrowheads="1"/>
          </p:cNvSpPr>
          <p:nvPr/>
        </p:nvSpPr>
        <p:spPr bwMode="auto">
          <a:xfrm>
            <a:off x="6659563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6" name="TextBox 13"/>
          <p:cNvSpPr txBox="1">
            <a:spLocks noChangeArrowheads="1"/>
          </p:cNvSpPr>
          <p:nvPr/>
        </p:nvSpPr>
        <p:spPr bwMode="auto">
          <a:xfrm>
            <a:off x="8464550" y="39989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7" name="TextBox 13"/>
          <p:cNvSpPr txBox="1">
            <a:spLocks noChangeArrowheads="1"/>
          </p:cNvSpPr>
          <p:nvPr/>
        </p:nvSpPr>
        <p:spPr bwMode="auto">
          <a:xfrm>
            <a:off x="9091613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43038" name="组合 31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3042" name="椭圆 32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3043" name="等腰三角形 33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3039" name="组合 34"/>
          <p:cNvGrpSpPr>
            <a:grpSpLocks/>
          </p:cNvGrpSpPr>
          <p:nvPr/>
        </p:nvGrpSpPr>
        <p:grpSpPr bwMode="auto">
          <a:xfrm>
            <a:off x="11633200" y="631825"/>
            <a:ext cx="333375" cy="333375"/>
            <a:chOff x="0" y="0"/>
            <a:chExt cx="449943" cy="449943"/>
          </a:xfrm>
        </p:grpSpPr>
        <p:sp>
          <p:nvSpPr>
            <p:cNvPr id="43040" name="椭圆 35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3041" name="等腰三角形 36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3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3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03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市场趋势分析</a:t>
            </a:r>
          </a:p>
        </p:txBody>
      </p:sp>
      <p:sp>
        <p:nvSpPr>
          <p:cNvPr id="44038" name="Hexagon 43"/>
          <p:cNvSpPr>
            <a:spLocks noChangeArrowheads="1"/>
          </p:cNvSpPr>
          <p:nvPr/>
        </p:nvSpPr>
        <p:spPr bwMode="auto">
          <a:xfrm>
            <a:off x="2246313" y="2646363"/>
            <a:ext cx="2951162" cy="2543175"/>
          </a:xfrm>
          <a:prstGeom prst="hexagon">
            <a:avLst>
              <a:gd name="adj" fmla="val 24997"/>
              <a:gd name="vf" fmla="val 11547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C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39" name="Hexagon 35"/>
          <p:cNvSpPr>
            <a:spLocks noChangeArrowheads="1"/>
          </p:cNvSpPr>
          <p:nvPr/>
        </p:nvSpPr>
        <p:spPr bwMode="auto">
          <a:xfrm>
            <a:off x="4584700" y="2646363"/>
            <a:ext cx="2951163" cy="2543175"/>
          </a:xfrm>
          <a:prstGeom prst="hexagon">
            <a:avLst>
              <a:gd name="adj" fmla="val 24997"/>
              <a:gd name="vf" fmla="val 11547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C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0" name="Hexagon 39"/>
          <p:cNvSpPr>
            <a:spLocks noChangeArrowheads="1"/>
          </p:cNvSpPr>
          <p:nvPr/>
        </p:nvSpPr>
        <p:spPr bwMode="auto">
          <a:xfrm>
            <a:off x="6923088" y="2646363"/>
            <a:ext cx="2949575" cy="254317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C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1" name="Freeform 13"/>
          <p:cNvSpPr>
            <a:spLocks noEditPoints="1"/>
          </p:cNvSpPr>
          <p:nvPr/>
        </p:nvSpPr>
        <p:spPr bwMode="auto">
          <a:xfrm>
            <a:off x="5614988" y="3143250"/>
            <a:ext cx="890587" cy="531813"/>
          </a:xfrm>
          <a:custGeom>
            <a:avLst/>
            <a:gdLst>
              <a:gd name="T0" fmla="*/ 2147483647 w 256"/>
              <a:gd name="T1" fmla="*/ 2147483647 h 154"/>
              <a:gd name="T2" fmla="*/ 2147483647 w 256"/>
              <a:gd name="T3" fmla="*/ 2147483647 h 154"/>
              <a:gd name="T4" fmla="*/ 2147483647 w 256"/>
              <a:gd name="T5" fmla="*/ 2147483647 h 154"/>
              <a:gd name="T6" fmla="*/ 2147483647 w 256"/>
              <a:gd name="T7" fmla="*/ 0 h 154"/>
              <a:gd name="T8" fmla="*/ 2147483647 w 256"/>
              <a:gd name="T9" fmla="*/ 0 h 154"/>
              <a:gd name="T10" fmla="*/ 2147483647 w 256"/>
              <a:gd name="T11" fmla="*/ 2147483647 h 154"/>
              <a:gd name="T12" fmla="*/ 2147483647 w 256"/>
              <a:gd name="T13" fmla="*/ 2147483647 h 154"/>
              <a:gd name="T14" fmla="*/ 2147483647 w 256"/>
              <a:gd name="T15" fmla="*/ 2147483647 h 154"/>
              <a:gd name="T16" fmla="*/ 0 w 256"/>
              <a:gd name="T17" fmla="*/ 2147483647 h 154"/>
              <a:gd name="T18" fmla="*/ 2147483647 w 256"/>
              <a:gd name="T19" fmla="*/ 2147483647 h 154"/>
              <a:gd name="T20" fmla="*/ 2147483647 w 256"/>
              <a:gd name="T21" fmla="*/ 2147483647 h 154"/>
              <a:gd name="T22" fmla="*/ 2147483647 w 256"/>
              <a:gd name="T23" fmla="*/ 2147483647 h 154"/>
              <a:gd name="T24" fmla="*/ 2147483647 w 256"/>
              <a:gd name="T25" fmla="*/ 2147483647 h 154"/>
              <a:gd name="T26" fmla="*/ 2147483647 w 256"/>
              <a:gd name="T27" fmla="*/ 2147483647 h 154"/>
              <a:gd name="T28" fmla="*/ 2147483647 w 256"/>
              <a:gd name="T29" fmla="*/ 2147483647 h 154"/>
              <a:gd name="T30" fmla="*/ 2147483647 w 256"/>
              <a:gd name="T31" fmla="*/ 2147483647 h 154"/>
              <a:gd name="T32" fmla="*/ 2147483647 w 256"/>
              <a:gd name="T33" fmla="*/ 2147483647 h 154"/>
              <a:gd name="T34" fmla="*/ 2147483647 w 256"/>
              <a:gd name="T35" fmla="*/ 2147483647 h 15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56" h="154">
                <a:moveTo>
                  <a:pt x="226" y="131"/>
                </a:moveTo>
                <a:cubicBezTo>
                  <a:pt x="226" y="131"/>
                  <a:pt x="226" y="131"/>
                  <a:pt x="226" y="130"/>
                </a:cubicBezTo>
                <a:cubicBezTo>
                  <a:pt x="226" y="10"/>
                  <a:pt x="226" y="10"/>
                  <a:pt x="226" y="10"/>
                </a:cubicBezTo>
                <a:cubicBezTo>
                  <a:pt x="226" y="5"/>
                  <a:pt x="222" y="0"/>
                  <a:pt x="217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3" y="0"/>
                  <a:pt x="29" y="5"/>
                  <a:pt x="29" y="10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0" y="138"/>
                  <a:pt x="0" y="138"/>
                  <a:pt x="0" y="138"/>
                </a:cubicBezTo>
                <a:cubicBezTo>
                  <a:pt x="3" y="154"/>
                  <a:pt x="3" y="154"/>
                  <a:pt x="3" y="154"/>
                </a:cubicBezTo>
                <a:cubicBezTo>
                  <a:pt x="253" y="154"/>
                  <a:pt x="253" y="154"/>
                  <a:pt x="253" y="154"/>
                </a:cubicBezTo>
                <a:cubicBezTo>
                  <a:pt x="256" y="138"/>
                  <a:pt x="256" y="138"/>
                  <a:pt x="256" y="138"/>
                </a:cubicBezTo>
                <a:lnTo>
                  <a:pt x="226" y="131"/>
                </a:lnTo>
                <a:close/>
                <a:moveTo>
                  <a:pt x="207" y="119"/>
                </a:moveTo>
                <a:cubicBezTo>
                  <a:pt x="48" y="119"/>
                  <a:pt x="48" y="119"/>
                  <a:pt x="48" y="119"/>
                </a:cubicBezTo>
                <a:cubicBezTo>
                  <a:pt x="48" y="20"/>
                  <a:pt x="48" y="20"/>
                  <a:pt x="48" y="20"/>
                </a:cubicBezTo>
                <a:cubicBezTo>
                  <a:pt x="207" y="20"/>
                  <a:pt x="207" y="20"/>
                  <a:pt x="207" y="20"/>
                </a:cubicBezTo>
                <a:lnTo>
                  <a:pt x="207" y="1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4042" name="Freeform 14"/>
          <p:cNvSpPr>
            <a:spLocks noEditPoints="1"/>
          </p:cNvSpPr>
          <p:nvPr/>
        </p:nvSpPr>
        <p:spPr bwMode="auto">
          <a:xfrm>
            <a:off x="8223250" y="2979738"/>
            <a:ext cx="358775" cy="695325"/>
          </a:xfrm>
          <a:custGeom>
            <a:avLst/>
            <a:gdLst>
              <a:gd name="T0" fmla="*/ 2147483647 w 132"/>
              <a:gd name="T1" fmla="*/ 2147483647 h 256"/>
              <a:gd name="T2" fmla="*/ 2147483647 w 132"/>
              <a:gd name="T3" fmla="*/ 2147483647 h 256"/>
              <a:gd name="T4" fmla="*/ 2147483647 w 132"/>
              <a:gd name="T5" fmla="*/ 2147483647 h 256"/>
              <a:gd name="T6" fmla="*/ 2147483647 w 132"/>
              <a:gd name="T7" fmla="*/ 2147483647 h 256"/>
              <a:gd name="T8" fmla="*/ 2147483647 w 132"/>
              <a:gd name="T9" fmla="*/ 0 h 256"/>
              <a:gd name="T10" fmla="*/ 2147483647 w 132"/>
              <a:gd name="T11" fmla="*/ 0 h 256"/>
              <a:gd name="T12" fmla="*/ 2147483647 w 132"/>
              <a:gd name="T13" fmla="*/ 0 h 256"/>
              <a:gd name="T14" fmla="*/ 2147483647 w 132"/>
              <a:gd name="T15" fmla="*/ 2147483647 h 256"/>
              <a:gd name="T16" fmla="*/ 2147483647 w 132"/>
              <a:gd name="T17" fmla="*/ 2147483647 h 256"/>
              <a:gd name="T18" fmla="*/ 2147483647 w 132"/>
              <a:gd name="T19" fmla="*/ 2147483647 h 256"/>
              <a:gd name="T20" fmla="*/ 2147483647 w 132"/>
              <a:gd name="T21" fmla="*/ 2147483647 h 256"/>
              <a:gd name="T22" fmla="*/ 2147483647 w 132"/>
              <a:gd name="T23" fmla="*/ 2147483647 h 256"/>
              <a:gd name="T24" fmla="*/ 2147483647 w 132"/>
              <a:gd name="T25" fmla="*/ 2147483647 h 256"/>
              <a:gd name="T26" fmla="*/ 0 w 132"/>
              <a:gd name="T27" fmla="*/ 2147483647 h 256"/>
              <a:gd name="T28" fmla="*/ 0 w 132"/>
              <a:gd name="T29" fmla="*/ 2147483647 h 256"/>
              <a:gd name="T30" fmla="*/ 0 w 132"/>
              <a:gd name="T31" fmla="*/ 2147483647 h 256"/>
              <a:gd name="T32" fmla="*/ 2147483647 w 132"/>
              <a:gd name="T33" fmla="*/ 2147483647 h 256"/>
              <a:gd name="T34" fmla="*/ 2147483647 w 132"/>
              <a:gd name="T35" fmla="*/ 2147483647 h 256"/>
              <a:gd name="T36" fmla="*/ 2147483647 w 132"/>
              <a:gd name="T37" fmla="*/ 2147483647 h 256"/>
              <a:gd name="T38" fmla="*/ 2147483647 w 132"/>
              <a:gd name="T39" fmla="*/ 2147483647 h 256"/>
              <a:gd name="T40" fmla="*/ 2147483647 w 132"/>
              <a:gd name="T41" fmla="*/ 2147483647 h 256"/>
              <a:gd name="T42" fmla="*/ 2147483647 w 132"/>
              <a:gd name="T43" fmla="*/ 2147483647 h 256"/>
              <a:gd name="T44" fmla="*/ 2147483647 w 132"/>
              <a:gd name="T45" fmla="*/ 2147483647 h 256"/>
              <a:gd name="T46" fmla="*/ 2147483647 w 132"/>
              <a:gd name="T47" fmla="*/ 2147483647 h 256"/>
              <a:gd name="T48" fmla="*/ 2147483647 w 132"/>
              <a:gd name="T49" fmla="*/ 2147483647 h 256"/>
              <a:gd name="T50" fmla="*/ 2147483647 w 132"/>
              <a:gd name="T51" fmla="*/ 2147483647 h 256"/>
              <a:gd name="T52" fmla="*/ 2147483647 w 132"/>
              <a:gd name="T53" fmla="*/ 2147483647 h 256"/>
              <a:gd name="T54" fmla="*/ 2147483647 w 132"/>
              <a:gd name="T55" fmla="*/ 2147483647 h 256"/>
              <a:gd name="T56" fmla="*/ 2147483647 w 132"/>
              <a:gd name="T57" fmla="*/ 2147483647 h 256"/>
              <a:gd name="T58" fmla="*/ 2147483647 w 132"/>
              <a:gd name="T59" fmla="*/ 2147483647 h 256"/>
              <a:gd name="T60" fmla="*/ 2147483647 w 132"/>
              <a:gd name="T61" fmla="*/ 2147483647 h 256"/>
              <a:gd name="T62" fmla="*/ 2147483647 w 132"/>
              <a:gd name="T63" fmla="*/ 2147483647 h 256"/>
              <a:gd name="T64" fmla="*/ 2147483647 w 132"/>
              <a:gd name="T65" fmla="*/ 2147483647 h 256"/>
              <a:gd name="T66" fmla="*/ 2147483647 w 132"/>
              <a:gd name="T67" fmla="*/ 2147483647 h 256"/>
              <a:gd name="T68" fmla="*/ 2147483647 w 132"/>
              <a:gd name="T69" fmla="*/ 2147483647 h 256"/>
              <a:gd name="T70" fmla="*/ 2147483647 w 132"/>
              <a:gd name="T71" fmla="*/ 2147483647 h 256"/>
              <a:gd name="T72" fmla="*/ 2147483647 w 132"/>
              <a:gd name="T73" fmla="*/ 2147483647 h 256"/>
              <a:gd name="T74" fmla="*/ 2147483647 w 132"/>
              <a:gd name="T75" fmla="*/ 2147483647 h 256"/>
              <a:gd name="T76" fmla="*/ 2147483647 w 132"/>
              <a:gd name="T77" fmla="*/ 2147483647 h 25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32" h="256">
                <a:moveTo>
                  <a:pt x="132" y="33"/>
                </a:moveTo>
                <a:cubicBezTo>
                  <a:pt x="132" y="33"/>
                  <a:pt x="131" y="16"/>
                  <a:pt x="127" y="11"/>
                </a:cubicBezTo>
                <a:cubicBezTo>
                  <a:pt x="122" y="6"/>
                  <a:pt x="116" y="5"/>
                  <a:pt x="112" y="4"/>
                </a:cubicBezTo>
                <a:cubicBezTo>
                  <a:pt x="107" y="3"/>
                  <a:pt x="98" y="1"/>
                  <a:pt x="83" y="1"/>
                </a:cubicBezTo>
                <a:cubicBezTo>
                  <a:pt x="76" y="0"/>
                  <a:pt x="71" y="0"/>
                  <a:pt x="65" y="0"/>
                </a:cubicBezTo>
                <a:cubicBezTo>
                  <a:pt x="61" y="0"/>
                  <a:pt x="56" y="0"/>
                  <a:pt x="5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8" y="1"/>
                  <a:pt x="30" y="1"/>
                  <a:pt x="27" y="2"/>
                </a:cubicBezTo>
                <a:cubicBezTo>
                  <a:pt x="26" y="2"/>
                  <a:pt x="25" y="2"/>
                  <a:pt x="25" y="2"/>
                </a:cubicBezTo>
                <a:cubicBezTo>
                  <a:pt x="25" y="2"/>
                  <a:pt x="24" y="2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2" y="3"/>
                  <a:pt x="17" y="4"/>
                  <a:pt x="14" y="5"/>
                </a:cubicBezTo>
                <a:cubicBezTo>
                  <a:pt x="9" y="7"/>
                  <a:pt x="6" y="9"/>
                  <a:pt x="3" y="13"/>
                </a:cubicBezTo>
                <a:cubicBezTo>
                  <a:pt x="1" y="17"/>
                  <a:pt x="1" y="23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8"/>
                  <a:pt x="0" y="208"/>
                  <a:pt x="0" y="208"/>
                </a:cubicBezTo>
                <a:cubicBezTo>
                  <a:pt x="1" y="225"/>
                  <a:pt x="1" y="225"/>
                  <a:pt x="1" y="225"/>
                </a:cubicBezTo>
                <a:cubicBezTo>
                  <a:pt x="1" y="225"/>
                  <a:pt x="4" y="242"/>
                  <a:pt x="7" y="246"/>
                </a:cubicBezTo>
                <a:cubicBezTo>
                  <a:pt x="10" y="249"/>
                  <a:pt x="14" y="251"/>
                  <a:pt x="20" y="253"/>
                </a:cubicBezTo>
                <a:cubicBezTo>
                  <a:pt x="21" y="253"/>
                  <a:pt x="22" y="253"/>
                  <a:pt x="22" y="253"/>
                </a:cubicBezTo>
                <a:cubicBezTo>
                  <a:pt x="27" y="254"/>
                  <a:pt x="30" y="255"/>
                  <a:pt x="43" y="255"/>
                </a:cubicBezTo>
                <a:cubicBezTo>
                  <a:pt x="44" y="255"/>
                  <a:pt x="45" y="255"/>
                  <a:pt x="46" y="255"/>
                </a:cubicBezTo>
                <a:cubicBezTo>
                  <a:pt x="52" y="256"/>
                  <a:pt x="57" y="256"/>
                  <a:pt x="64" y="256"/>
                </a:cubicBezTo>
                <a:cubicBezTo>
                  <a:pt x="69" y="256"/>
                  <a:pt x="75" y="256"/>
                  <a:pt x="81" y="256"/>
                </a:cubicBezTo>
                <a:cubicBezTo>
                  <a:pt x="104" y="254"/>
                  <a:pt x="115" y="253"/>
                  <a:pt x="122" y="248"/>
                </a:cubicBezTo>
                <a:cubicBezTo>
                  <a:pt x="128" y="244"/>
                  <a:pt x="130" y="237"/>
                  <a:pt x="131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32" y="226"/>
                  <a:pt x="132" y="211"/>
                  <a:pt x="132" y="211"/>
                </a:cubicBezTo>
                <a:lnTo>
                  <a:pt x="132" y="33"/>
                </a:lnTo>
                <a:close/>
                <a:moveTo>
                  <a:pt x="66" y="243"/>
                </a:moveTo>
                <a:cubicBezTo>
                  <a:pt x="62" y="243"/>
                  <a:pt x="59" y="240"/>
                  <a:pt x="59" y="236"/>
                </a:cubicBezTo>
                <a:cubicBezTo>
                  <a:pt x="59" y="232"/>
                  <a:pt x="62" y="229"/>
                  <a:pt x="66" y="229"/>
                </a:cubicBezTo>
                <a:cubicBezTo>
                  <a:pt x="70" y="229"/>
                  <a:pt x="73" y="232"/>
                  <a:pt x="73" y="236"/>
                </a:cubicBezTo>
                <a:cubicBezTo>
                  <a:pt x="73" y="240"/>
                  <a:pt x="70" y="243"/>
                  <a:pt x="66" y="243"/>
                </a:cubicBezTo>
                <a:close/>
                <a:moveTo>
                  <a:pt x="121" y="206"/>
                </a:moveTo>
                <a:cubicBezTo>
                  <a:pt x="11" y="206"/>
                  <a:pt x="11" y="206"/>
                  <a:pt x="11" y="206"/>
                </a:cubicBezTo>
                <a:cubicBezTo>
                  <a:pt x="11" y="30"/>
                  <a:pt x="11" y="30"/>
                  <a:pt x="11" y="30"/>
                </a:cubicBezTo>
                <a:cubicBezTo>
                  <a:pt x="121" y="30"/>
                  <a:pt x="121" y="30"/>
                  <a:pt x="121" y="30"/>
                </a:cubicBezTo>
                <a:lnTo>
                  <a:pt x="121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grpSp>
        <p:nvGrpSpPr>
          <p:cNvPr id="44043" name="组合 15"/>
          <p:cNvGrpSpPr>
            <a:grpSpLocks/>
          </p:cNvGrpSpPr>
          <p:nvPr/>
        </p:nvGrpSpPr>
        <p:grpSpPr bwMode="auto">
          <a:xfrm>
            <a:off x="2921000" y="4022725"/>
            <a:ext cx="1603375" cy="844550"/>
            <a:chOff x="0" y="0"/>
            <a:chExt cx="1603336" cy="843447"/>
          </a:xfrm>
        </p:grpSpPr>
        <p:sp>
          <p:nvSpPr>
            <p:cNvPr id="44054" name="TextBox 13"/>
            <p:cNvSpPr txBox="1">
              <a:spLocks noChangeArrowheads="1"/>
            </p:cNvSpPr>
            <p:nvPr/>
          </p:nvSpPr>
          <p:spPr bwMode="auto">
            <a:xfrm>
              <a:off x="318428" y="0"/>
              <a:ext cx="88700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传统市场</a:t>
              </a:r>
              <a:endParaRPr 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4055" name="TextBox 13"/>
            <p:cNvSpPr txBox="1">
              <a:spLocks noChangeArrowheads="1"/>
            </p:cNvSpPr>
            <p:nvPr/>
          </p:nvSpPr>
          <p:spPr bwMode="auto">
            <a:xfrm>
              <a:off x="0" y="289449"/>
              <a:ext cx="160333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4044" name="组合 18"/>
          <p:cNvGrpSpPr>
            <a:grpSpLocks/>
          </p:cNvGrpSpPr>
          <p:nvPr/>
        </p:nvGrpSpPr>
        <p:grpSpPr bwMode="auto">
          <a:xfrm>
            <a:off x="5257800" y="4017963"/>
            <a:ext cx="1603375" cy="849312"/>
            <a:chOff x="0" y="0"/>
            <a:chExt cx="1603336" cy="848063"/>
          </a:xfrm>
        </p:grpSpPr>
        <p:sp>
          <p:nvSpPr>
            <p:cNvPr id="44052" name="TextBox 13"/>
            <p:cNvSpPr txBox="1">
              <a:spLocks noChangeArrowheads="1"/>
            </p:cNvSpPr>
            <p:nvPr/>
          </p:nvSpPr>
          <p:spPr bwMode="auto">
            <a:xfrm>
              <a:off x="269839" y="0"/>
              <a:ext cx="106365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互联网市场</a:t>
              </a:r>
              <a:endParaRPr 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4053" name="TextBox 13"/>
            <p:cNvSpPr txBox="1">
              <a:spLocks noChangeArrowheads="1"/>
            </p:cNvSpPr>
            <p:nvPr/>
          </p:nvSpPr>
          <p:spPr bwMode="auto">
            <a:xfrm>
              <a:off x="0" y="294065"/>
              <a:ext cx="160333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4045" name="组合 21"/>
          <p:cNvGrpSpPr>
            <a:grpSpLocks/>
          </p:cNvGrpSpPr>
          <p:nvPr/>
        </p:nvGrpSpPr>
        <p:grpSpPr bwMode="auto">
          <a:xfrm>
            <a:off x="7596188" y="4010025"/>
            <a:ext cx="1603375" cy="857250"/>
            <a:chOff x="0" y="0"/>
            <a:chExt cx="1603336" cy="857295"/>
          </a:xfrm>
        </p:grpSpPr>
        <p:sp>
          <p:nvSpPr>
            <p:cNvPr id="44050" name="TextBox 13"/>
            <p:cNvSpPr txBox="1">
              <a:spLocks noChangeArrowheads="1"/>
            </p:cNvSpPr>
            <p:nvPr/>
          </p:nvSpPr>
          <p:spPr bwMode="auto">
            <a:xfrm>
              <a:off x="90911" y="0"/>
              <a:ext cx="127731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移动端市场</a:t>
              </a:r>
              <a:endParaRPr 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4051" name="TextBox 13"/>
            <p:cNvSpPr txBox="1">
              <a:spLocks noChangeArrowheads="1"/>
            </p:cNvSpPr>
            <p:nvPr/>
          </p:nvSpPr>
          <p:spPr bwMode="auto">
            <a:xfrm>
              <a:off x="0" y="303297"/>
              <a:ext cx="160333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4046" name="组合 24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4048" name="椭圆 25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4049" name="等腰三角形 26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4047" name="Freeform 18"/>
          <p:cNvSpPr>
            <a:spLocks noEditPoints="1"/>
          </p:cNvSpPr>
          <p:nvPr/>
        </p:nvSpPr>
        <p:spPr bwMode="auto">
          <a:xfrm>
            <a:off x="3238500" y="3203575"/>
            <a:ext cx="633413" cy="550863"/>
          </a:xfrm>
          <a:custGeom>
            <a:avLst/>
            <a:gdLst>
              <a:gd name="T0" fmla="*/ 2147483647 w 200"/>
              <a:gd name="T1" fmla="*/ 2147483647 h 174"/>
              <a:gd name="T2" fmla="*/ 2147483647 w 200"/>
              <a:gd name="T3" fmla="*/ 2147483647 h 174"/>
              <a:gd name="T4" fmla="*/ 2147483647 w 200"/>
              <a:gd name="T5" fmla="*/ 2147483647 h 174"/>
              <a:gd name="T6" fmla="*/ 2147483647 w 200"/>
              <a:gd name="T7" fmla="*/ 2147483647 h 174"/>
              <a:gd name="T8" fmla="*/ 2147483647 w 200"/>
              <a:gd name="T9" fmla="*/ 2147483647 h 174"/>
              <a:gd name="T10" fmla="*/ 2147483647 w 200"/>
              <a:gd name="T11" fmla="*/ 2147483647 h 174"/>
              <a:gd name="T12" fmla="*/ 2147483647 w 200"/>
              <a:gd name="T13" fmla="*/ 2147483647 h 174"/>
              <a:gd name="T14" fmla="*/ 2147483647 w 200"/>
              <a:gd name="T15" fmla="*/ 2147483647 h 174"/>
              <a:gd name="T16" fmla="*/ 2147483647 w 200"/>
              <a:gd name="T17" fmla="*/ 2147483647 h 174"/>
              <a:gd name="T18" fmla="*/ 2147483647 w 200"/>
              <a:gd name="T19" fmla="*/ 2147483647 h 174"/>
              <a:gd name="T20" fmla="*/ 2147483647 w 200"/>
              <a:gd name="T21" fmla="*/ 2147483647 h 174"/>
              <a:gd name="T22" fmla="*/ 2147483647 w 200"/>
              <a:gd name="T23" fmla="*/ 2147483647 h 174"/>
              <a:gd name="T24" fmla="*/ 2147483647 w 200"/>
              <a:gd name="T25" fmla="*/ 2147483647 h 174"/>
              <a:gd name="T26" fmla="*/ 2147483647 w 200"/>
              <a:gd name="T27" fmla="*/ 2147483647 h 174"/>
              <a:gd name="T28" fmla="*/ 2147483647 w 200"/>
              <a:gd name="T29" fmla="*/ 2147483647 h 174"/>
              <a:gd name="T30" fmla="*/ 2147483647 w 200"/>
              <a:gd name="T31" fmla="*/ 2147483647 h 174"/>
              <a:gd name="T32" fmla="*/ 2147483647 w 200"/>
              <a:gd name="T33" fmla="*/ 2147483647 h 174"/>
              <a:gd name="T34" fmla="*/ 2147483647 w 200"/>
              <a:gd name="T35" fmla="*/ 2147483647 h 174"/>
              <a:gd name="T36" fmla="*/ 2147483647 w 200"/>
              <a:gd name="T37" fmla="*/ 2147483647 h 174"/>
              <a:gd name="T38" fmla="*/ 2147483647 w 200"/>
              <a:gd name="T39" fmla="*/ 2147483647 h 174"/>
              <a:gd name="T40" fmla="*/ 2147483647 w 200"/>
              <a:gd name="T41" fmla="*/ 2147483647 h 174"/>
              <a:gd name="T42" fmla="*/ 2147483647 w 200"/>
              <a:gd name="T43" fmla="*/ 2147483647 h 174"/>
              <a:gd name="T44" fmla="*/ 2147483647 w 200"/>
              <a:gd name="T45" fmla="*/ 2147483647 h 174"/>
              <a:gd name="T46" fmla="*/ 2147483647 w 200"/>
              <a:gd name="T47" fmla="*/ 2147483647 h 174"/>
              <a:gd name="T48" fmla="*/ 2147483647 w 200"/>
              <a:gd name="T49" fmla="*/ 2147483647 h 174"/>
              <a:gd name="T50" fmla="*/ 2147483647 w 200"/>
              <a:gd name="T51" fmla="*/ 2147483647 h 174"/>
              <a:gd name="T52" fmla="*/ 2147483647 w 200"/>
              <a:gd name="T53" fmla="*/ 2147483647 h 174"/>
              <a:gd name="T54" fmla="*/ 2147483647 w 200"/>
              <a:gd name="T55" fmla="*/ 2147483647 h 174"/>
              <a:gd name="T56" fmla="*/ 2147483647 w 200"/>
              <a:gd name="T57" fmla="*/ 2147483647 h 174"/>
              <a:gd name="T58" fmla="*/ 2147483647 w 200"/>
              <a:gd name="T59" fmla="*/ 2147483647 h 174"/>
              <a:gd name="T60" fmla="*/ 2147483647 w 200"/>
              <a:gd name="T61" fmla="*/ 2147483647 h 174"/>
              <a:gd name="T62" fmla="*/ 2147483647 w 200"/>
              <a:gd name="T63" fmla="*/ 2147483647 h 174"/>
              <a:gd name="T64" fmla="*/ 2147483647 w 200"/>
              <a:gd name="T65" fmla="*/ 2147483647 h 174"/>
              <a:gd name="T66" fmla="*/ 2147483647 w 200"/>
              <a:gd name="T67" fmla="*/ 2147483647 h 174"/>
              <a:gd name="T68" fmla="*/ 2147483647 w 200"/>
              <a:gd name="T69" fmla="*/ 2147483647 h 174"/>
              <a:gd name="T70" fmla="*/ 2147483647 w 200"/>
              <a:gd name="T71" fmla="*/ 2147483647 h 174"/>
              <a:gd name="T72" fmla="*/ 2147483647 w 200"/>
              <a:gd name="T73" fmla="*/ 2147483647 h 174"/>
              <a:gd name="T74" fmla="*/ 2147483647 w 200"/>
              <a:gd name="T75" fmla="*/ 2147483647 h 174"/>
              <a:gd name="T76" fmla="*/ 2147483647 w 200"/>
              <a:gd name="T77" fmla="*/ 2147483647 h 174"/>
              <a:gd name="T78" fmla="*/ 2147483647 w 200"/>
              <a:gd name="T79" fmla="*/ 2147483647 h 174"/>
              <a:gd name="T80" fmla="*/ 2147483647 w 200"/>
              <a:gd name="T81" fmla="*/ 2147483647 h 174"/>
              <a:gd name="T82" fmla="*/ 2147483647 w 200"/>
              <a:gd name="T83" fmla="*/ 2147483647 h 174"/>
              <a:gd name="T84" fmla="*/ 2147483647 w 200"/>
              <a:gd name="T85" fmla="*/ 2147483647 h 174"/>
              <a:gd name="T86" fmla="*/ 2147483647 w 200"/>
              <a:gd name="T87" fmla="*/ 2147483647 h 174"/>
              <a:gd name="T88" fmla="*/ 2147483647 w 200"/>
              <a:gd name="T89" fmla="*/ 2147483647 h 174"/>
              <a:gd name="T90" fmla="*/ 2147483647 w 200"/>
              <a:gd name="T91" fmla="*/ 2147483647 h 174"/>
              <a:gd name="T92" fmla="*/ 2147483647 w 200"/>
              <a:gd name="T93" fmla="*/ 2147483647 h 174"/>
              <a:gd name="T94" fmla="*/ 2147483647 w 200"/>
              <a:gd name="T95" fmla="*/ 2147483647 h 174"/>
              <a:gd name="T96" fmla="*/ 2147483647 w 200"/>
              <a:gd name="T97" fmla="*/ 2147483647 h 174"/>
              <a:gd name="T98" fmla="*/ 2147483647 w 200"/>
              <a:gd name="T99" fmla="*/ 2147483647 h 174"/>
              <a:gd name="T100" fmla="*/ 2147483647 w 200"/>
              <a:gd name="T101" fmla="*/ 2147483647 h 174"/>
              <a:gd name="T102" fmla="*/ 2147483647 w 200"/>
              <a:gd name="T103" fmla="*/ 2147483647 h 174"/>
              <a:gd name="T104" fmla="*/ 2147483647 w 200"/>
              <a:gd name="T105" fmla="*/ 2147483647 h 174"/>
              <a:gd name="T106" fmla="*/ 2147483647 w 200"/>
              <a:gd name="T107" fmla="*/ 2147483647 h 174"/>
              <a:gd name="T108" fmla="*/ 2147483647 w 200"/>
              <a:gd name="T109" fmla="*/ 2147483647 h 174"/>
              <a:gd name="T110" fmla="*/ 2147483647 w 200"/>
              <a:gd name="T111" fmla="*/ 2147483647 h 174"/>
              <a:gd name="T112" fmla="*/ 2147483647 w 200"/>
              <a:gd name="T113" fmla="*/ 2147483647 h 174"/>
              <a:gd name="T114" fmla="*/ 2147483647 w 200"/>
              <a:gd name="T115" fmla="*/ 2147483647 h 174"/>
              <a:gd name="T116" fmla="*/ 2147483647 w 200"/>
              <a:gd name="T117" fmla="*/ 2147483647 h 174"/>
              <a:gd name="T118" fmla="*/ 2147483647 w 200"/>
              <a:gd name="T119" fmla="*/ 2147483647 h 17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0" h="174">
                <a:moveTo>
                  <a:pt x="193" y="114"/>
                </a:moveTo>
                <a:cubicBezTo>
                  <a:pt x="63" y="114"/>
                  <a:pt x="63" y="114"/>
                  <a:pt x="63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54" y="114"/>
                  <a:pt x="55" y="106"/>
                  <a:pt x="61" y="106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192" y="102"/>
                  <a:pt x="200" y="102"/>
                  <a:pt x="200" y="91"/>
                </a:cubicBezTo>
                <a:cubicBezTo>
                  <a:pt x="200" y="91"/>
                  <a:pt x="200" y="91"/>
                  <a:pt x="200" y="91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39"/>
                  <a:pt x="192" y="39"/>
                  <a:pt x="192" y="39"/>
                </a:cubicBezTo>
                <a:cubicBezTo>
                  <a:pt x="192" y="41"/>
                  <a:pt x="192" y="41"/>
                  <a:pt x="192" y="41"/>
                </a:cubicBezTo>
                <a:cubicBezTo>
                  <a:pt x="170" y="41"/>
                  <a:pt x="170" y="41"/>
                  <a:pt x="170" y="41"/>
                </a:cubicBezTo>
                <a:cubicBezTo>
                  <a:pt x="170" y="35"/>
                  <a:pt x="170" y="35"/>
                  <a:pt x="170" y="35"/>
                </a:cubicBezTo>
                <a:cubicBezTo>
                  <a:pt x="192" y="36"/>
                  <a:pt x="192" y="36"/>
                  <a:pt x="192" y="36"/>
                </a:cubicBezTo>
                <a:cubicBezTo>
                  <a:pt x="192" y="36"/>
                  <a:pt x="192" y="36"/>
                  <a:pt x="192" y="36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29"/>
                  <a:pt x="192" y="28"/>
                  <a:pt x="191" y="28"/>
                </a:cubicBezTo>
                <a:cubicBezTo>
                  <a:pt x="41" y="22"/>
                  <a:pt x="41" y="22"/>
                  <a:pt x="41" y="22"/>
                </a:cubicBezTo>
                <a:cubicBezTo>
                  <a:pt x="35" y="8"/>
                  <a:pt x="35" y="8"/>
                  <a:pt x="35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19" y="4"/>
                  <a:pt x="16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5" y="22"/>
                  <a:pt x="19" y="19"/>
                  <a:pt x="21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55" y="98"/>
                  <a:pt x="55" y="98"/>
                  <a:pt x="55" y="98"/>
                </a:cubicBezTo>
                <a:cubicBezTo>
                  <a:pt x="54" y="98"/>
                  <a:pt x="54" y="98"/>
                  <a:pt x="54" y="98"/>
                </a:cubicBezTo>
                <a:cubicBezTo>
                  <a:pt x="43" y="98"/>
                  <a:pt x="41" y="126"/>
                  <a:pt x="62" y="126"/>
                </a:cubicBezTo>
                <a:cubicBezTo>
                  <a:pt x="62" y="126"/>
                  <a:pt x="62" y="126"/>
                  <a:pt x="63" y="126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96" y="126"/>
                  <a:pt x="198" y="121"/>
                  <a:pt x="198" y="118"/>
                </a:cubicBezTo>
                <a:cubicBezTo>
                  <a:pt x="198" y="116"/>
                  <a:pt x="196" y="114"/>
                  <a:pt x="193" y="114"/>
                </a:cubicBezTo>
                <a:close/>
                <a:moveTo>
                  <a:pt x="62" y="98"/>
                </a:moveTo>
                <a:cubicBezTo>
                  <a:pt x="59" y="85"/>
                  <a:pt x="59" y="85"/>
                  <a:pt x="59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7" y="98"/>
                  <a:pt x="77" y="98"/>
                  <a:pt x="77" y="98"/>
                </a:cubicBezTo>
                <a:lnTo>
                  <a:pt x="62" y="98"/>
                </a:lnTo>
                <a:close/>
                <a:moveTo>
                  <a:pt x="164" y="96"/>
                </a:moveTo>
                <a:cubicBezTo>
                  <a:pt x="138" y="96"/>
                  <a:pt x="138" y="96"/>
                  <a:pt x="138" y="96"/>
                </a:cubicBezTo>
                <a:cubicBezTo>
                  <a:pt x="138" y="85"/>
                  <a:pt x="138" y="85"/>
                  <a:pt x="138" y="85"/>
                </a:cubicBezTo>
                <a:cubicBezTo>
                  <a:pt x="164" y="85"/>
                  <a:pt x="164" y="85"/>
                  <a:pt x="164" y="85"/>
                </a:cubicBezTo>
                <a:lnTo>
                  <a:pt x="164" y="96"/>
                </a:lnTo>
                <a:close/>
                <a:moveTo>
                  <a:pt x="164" y="79"/>
                </a:moveTo>
                <a:cubicBezTo>
                  <a:pt x="137" y="79"/>
                  <a:pt x="137" y="79"/>
                  <a:pt x="137" y="79"/>
                </a:cubicBezTo>
                <a:cubicBezTo>
                  <a:pt x="137" y="73"/>
                  <a:pt x="137" y="73"/>
                  <a:pt x="137" y="73"/>
                </a:cubicBezTo>
                <a:cubicBezTo>
                  <a:pt x="164" y="73"/>
                  <a:pt x="164" y="73"/>
                  <a:pt x="164" y="73"/>
                </a:cubicBezTo>
                <a:lnTo>
                  <a:pt x="164" y="79"/>
                </a:lnTo>
                <a:close/>
                <a:moveTo>
                  <a:pt x="164" y="67"/>
                </a:moveTo>
                <a:cubicBezTo>
                  <a:pt x="137" y="67"/>
                  <a:pt x="137" y="67"/>
                  <a:pt x="137" y="67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64" y="60"/>
                  <a:pt x="164" y="60"/>
                  <a:pt x="164" y="60"/>
                </a:cubicBezTo>
                <a:lnTo>
                  <a:pt x="164" y="67"/>
                </a:lnTo>
                <a:close/>
                <a:moveTo>
                  <a:pt x="164" y="54"/>
                </a:moveTo>
                <a:cubicBezTo>
                  <a:pt x="136" y="54"/>
                  <a:pt x="136" y="54"/>
                  <a:pt x="136" y="54"/>
                </a:cubicBezTo>
                <a:cubicBezTo>
                  <a:pt x="136" y="47"/>
                  <a:pt x="136" y="47"/>
                  <a:pt x="136" y="47"/>
                </a:cubicBezTo>
                <a:cubicBezTo>
                  <a:pt x="164" y="47"/>
                  <a:pt x="164" y="47"/>
                  <a:pt x="164" y="47"/>
                </a:cubicBezTo>
                <a:lnTo>
                  <a:pt x="164" y="54"/>
                </a:lnTo>
                <a:close/>
                <a:moveTo>
                  <a:pt x="170" y="47"/>
                </a:moveTo>
                <a:cubicBezTo>
                  <a:pt x="192" y="47"/>
                  <a:pt x="192" y="47"/>
                  <a:pt x="192" y="47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70" y="54"/>
                  <a:pt x="170" y="54"/>
                  <a:pt x="170" y="54"/>
                </a:cubicBezTo>
                <a:lnTo>
                  <a:pt x="170" y="47"/>
                </a:lnTo>
                <a:close/>
                <a:moveTo>
                  <a:pt x="170" y="60"/>
                </a:moveTo>
                <a:cubicBezTo>
                  <a:pt x="192" y="60"/>
                  <a:pt x="192" y="60"/>
                  <a:pt x="192" y="60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70" y="67"/>
                  <a:pt x="170" y="67"/>
                  <a:pt x="170" y="67"/>
                </a:cubicBezTo>
                <a:lnTo>
                  <a:pt x="170" y="60"/>
                </a:lnTo>
                <a:close/>
                <a:moveTo>
                  <a:pt x="170" y="73"/>
                </a:moveTo>
                <a:cubicBezTo>
                  <a:pt x="192" y="73"/>
                  <a:pt x="192" y="73"/>
                  <a:pt x="192" y="73"/>
                </a:cubicBezTo>
                <a:cubicBezTo>
                  <a:pt x="192" y="79"/>
                  <a:pt x="192" y="79"/>
                  <a:pt x="192" y="79"/>
                </a:cubicBezTo>
                <a:cubicBezTo>
                  <a:pt x="170" y="79"/>
                  <a:pt x="170" y="79"/>
                  <a:pt x="170" y="79"/>
                </a:cubicBezTo>
                <a:lnTo>
                  <a:pt x="170" y="73"/>
                </a:lnTo>
                <a:close/>
                <a:moveTo>
                  <a:pt x="170" y="85"/>
                </a:moveTo>
                <a:cubicBezTo>
                  <a:pt x="192" y="85"/>
                  <a:pt x="192" y="85"/>
                  <a:pt x="192" y="85"/>
                </a:cubicBezTo>
                <a:cubicBezTo>
                  <a:pt x="192" y="91"/>
                  <a:pt x="192" y="91"/>
                  <a:pt x="192" y="91"/>
                </a:cubicBezTo>
                <a:cubicBezTo>
                  <a:pt x="192" y="95"/>
                  <a:pt x="192" y="95"/>
                  <a:pt x="192" y="95"/>
                </a:cubicBezTo>
                <a:cubicBezTo>
                  <a:pt x="192" y="95"/>
                  <a:pt x="192" y="95"/>
                  <a:pt x="192" y="95"/>
                </a:cubicBezTo>
                <a:cubicBezTo>
                  <a:pt x="170" y="95"/>
                  <a:pt x="170" y="95"/>
                  <a:pt x="170" y="95"/>
                </a:cubicBezTo>
                <a:lnTo>
                  <a:pt x="170" y="85"/>
                </a:lnTo>
                <a:close/>
                <a:moveTo>
                  <a:pt x="164" y="35"/>
                </a:moveTo>
                <a:cubicBezTo>
                  <a:pt x="164" y="41"/>
                  <a:pt x="164" y="41"/>
                  <a:pt x="164" y="41"/>
                </a:cubicBezTo>
                <a:cubicBezTo>
                  <a:pt x="136" y="41"/>
                  <a:pt x="136" y="41"/>
                  <a:pt x="136" y="41"/>
                </a:cubicBezTo>
                <a:cubicBezTo>
                  <a:pt x="135" y="34"/>
                  <a:pt x="135" y="34"/>
                  <a:pt x="135" y="34"/>
                </a:cubicBezTo>
                <a:lnTo>
                  <a:pt x="164" y="35"/>
                </a:lnTo>
                <a:close/>
                <a:moveTo>
                  <a:pt x="132" y="96"/>
                </a:moveTo>
                <a:cubicBezTo>
                  <a:pt x="107" y="97"/>
                  <a:pt x="107" y="97"/>
                  <a:pt x="107" y="97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31" y="85"/>
                  <a:pt x="131" y="85"/>
                  <a:pt x="131" y="85"/>
                </a:cubicBezTo>
                <a:lnTo>
                  <a:pt x="132" y="96"/>
                </a:lnTo>
                <a:close/>
                <a:moveTo>
                  <a:pt x="131" y="79"/>
                </a:moveTo>
                <a:cubicBezTo>
                  <a:pt x="106" y="79"/>
                  <a:pt x="106" y="79"/>
                  <a:pt x="106" y="79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31" y="73"/>
                  <a:pt x="131" y="73"/>
                  <a:pt x="131" y="73"/>
                </a:cubicBezTo>
                <a:lnTo>
                  <a:pt x="131" y="79"/>
                </a:lnTo>
                <a:close/>
                <a:moveTo>
                  <a:pt x="131" y="67"/>
                </a:moveTo>
                <a:cubicBezTo>
                  <a:pt x="105" y="67"/>
                  <a:pt x="105" y="67"/>
                  <a:pt x="105" y="67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130" y="60"/>
                  <a:pt x="130" y="60"/>
                  <a:pt x="130" y="60"/>
                </a:cubicBezTo>
                <a:lnTo>
                  <a:pt x="131" y="67"/>
                </a:lnTo>
                <a:close/>
                <a:moveTo>
                  <a:pt x="130" y="54"/>
                </a:moveTo>
                <a:cubicBezTo>
                  <a:pt x="104" y="54"/>
                  <a:pt x="104" y="54"/>
                  <a:pt x="104" y="54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130" y="47"/>
                  <a:pt x="130" y="47"/>
                  <a:pt x="130" y="47"/>
                </a:cubicBezTo>
                <a:lnTo>
                  <a:pt x="130" y="54"/>
                </a:lnTo>
                <a:close/>
                <a:moveTo>
                  <a:pt x="129" y="33"/>
                </a:moveTo>
                <a:cubicBezTo>
                  <a:pt x="129" y="41"/>
                  <a:pt x="129" y="41"/>
                  <a:pt x="129" y="41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3" y="32"/>
                  <a:pt x="103" y="32"/>
                  <a:pt x="103" y="32"/>
                </a:cubicBezTo>
                <a:lnTo>
                  <a:pt x="129" y="33"/>
                </a:lnTo>
                <a:close/>
                <a:moveTo>
                  <a:pt x="100" y="97"/>
                </a:moveTo>
                <a:cubicBezTo>
                  <a:pt x="83" y="98"/>
                  <a:pt x="83" y="98"/>
                  <a:pt x="83" y="98"/>
                </a:cubicBezTo>
                <a:cubicBezTo>
                  <a:pt x="81" y="85"/>
                  <a:pt x="81" y="85"/>
                  <a:pt x="81" y="85"/>
                </a:cubicBezTo>
                <a:cubicBezTo>
                  <a:pt x="100" y="85"/>
                  <a:pt x="100" y="85"/>
                  <a:pt x="100" y="85"/>
                </a:cubicBezTo>
                <a:lnTo>
                  <a:pt x="100" y="97"/>
                </a:lnTo>
                <a:close/>
                <a:moveTo>
                  <a:pt x="99" y="79"/>
                </a:moveTo>
                <a:cubicBezTo>
                  <a:pt x="80" y="79"/>
                  <a:pt x="80" y="79"/>
                  <a:pt x="80" y="79"/>
                </a:cubicBezTo>
                <a:cubicBezTo>
                  <a:pt x="79" y="73"/>
                  <a:pt x="79" y="73"/>
                  <a:pt x="79" y="73"/>
                </a:cubicBezTo>
                <a:cubicBezTo>
                  <a:pt x="99" y="73"/>
                  <a:pt x="99" y="73"/>
                  <a:pt x="99" y="73"/>
                </a:cubicBezTo>
                <a:lnTo>
                  <a:pt x="99" y="79"/>
                </a:lnTo>
                <a:close/>
                <a:moveTo>
                  <a:pt x="99" y="67"/>
                </a:moveTo>
                <a:cubicBezTo>
                  <a:pt x="78" y="67"/>
                  <a:pt x="78" y="67"/>
                  <a:pt x="78" y="67"/>
                </a:cubicBezTo>
                <a:cubicBezTo>
                  <a:pt x="77" y="60"/>
                  <a:pt x="77" y="60"/>
                  <a:pt x="77" y="60"/>
                </a:cubicBezTo>
                <a:cubicBezTo>
                  <a:pt x="98" y="60"/>
                  <a:pt x="98" y="60"/>
                  <a:pt x="98" y="60"/>
                </a:cubicBezTo>
                <a:lnTo>
                  <a:pt x="99" y="67"/>
                </a:lnTo>
                <a:close/>
                <a:moveTo>
                  <a:pt x="98" y="54"/>
                </a:moveTo>
                <a:cubicBezTo>
                  <a:pt x="76" y="54"/>
                  <a:pt x="76" y="54"/>
                  <a:pt x="76" y="54"/>
                </a:cubicBezTo>
                <a:cubicBezTo>
                  <a:pt x="74" y="47"/>
                  <a:pt x="74" y="47"/>
                  <a:pt x="74" y="47"/>
                </a:cubicBezTo>
                <a:cubicBezTo>
                  <a:pt x="98" y="47"/>
                  <a:pt x="98" y="47"/>
                  <a:pt x="98" y="47"/>
                </a:cubicBezTo>
                <a:lnTo>
                  <a:pt x="98" y="54"/>
                </a:lnTo>
                <a:close/>
                <a:moveTo>
                  <a:pt x="97" y="32"/>
                </a:moveTo>
                <a:cubicBezTo>
                  <a:pt x="97" y="41"/>
                  <a:pt x="97" y="41"/>
                  <a:pt x="97" y="41"/>
                </a:cubicBezTo>
                <a:cubicBezTo>
                  <a:pt x="73" y="41"/>
                  <a:pt x="73" y="41"/>
                  <a:pt x="73" y="41"/>
                </a:cubicBezTo>
                <a:cubicBezTo>
                  <a:pt x="72" y="31"/>
                  <a:pt x="72" y="31"/>
                  <a:pt x="72" y="31"/>
                </a:cubicBezTo>
                <a:lnTo>
                  <a:pt x="97" y="32"/>
                </a:lnTo>
                <a:close/>
                <a:moveTo>
                  <a:pt x="43" y="30"/>
                </a:moveTo>
                <a:cubicBezTo>
                  <a:pt x="66" y="31"/>
                  <a:pt x="66" y="31"/>
                  <a:pt x="66" y="31"/>
                </a:cubicBezTo>
                <a:cubicBezTo>
                  <a:pt x="67" y="41"/>
                  <a:pt x="67" y="41"/>
                  <a:pt x="67" y="41"/>
                </a:cubicBezTo>
                <a:cubicBezTo>
                  <a:pt x="46" y="41"/>
                  <a:pt x="46" y="41"/>
                  <a:pt x="46" y="41"/>
                </a:cubicBezTo>
                <a:lnTo>
                  <a:pt x="43" y="30"/>
                </a:lnTo>
                <a:close/>
                <a:moveTo>
                  <a:pt x="48" y="47"/>
                </a:moveTo>
                <a:cubicBezTo>
                  <a:pt x="68" y="47"/>
                  <a:pt x="68" y="47"/>
                  <a:pt x="68" y="47"/>
                </a:cubicBezTo>
                <a:cubicBezTo>
                  <a:pt x="69" y="54"/>
                  <a:pt x="69" y="54"/>
                  <a:pt x="69" y="54"/>
                </a:cubicBezTo>
                <a:cubicBezTo>
                  <a:pt x="50" y="54"/>
                  <a:pt x="50" y="54"/>
                  <a:pt x="50" y="54"/>
                </a:cubicBezTo>
                <a:lnTo>
                  <a:pt x="48" y="47"/>
                </a:lnTo>
                <a:close/>
                <a:moveTo>
                  <a:pt x="54" y="67"/>
                </a:moveTo>
                <a:cubicBezTo>
                  <a:pt x="51" y="60"/>
                  <a:pt x="51" y="60"/>
                  <a:pt x="51" y="60"/>
                </a:cubicBezTo>
                <a:cubicBezTo>
                  <a:pt x="70" y="60"/>
                  <a:pt x="70" y="60"/>
                  <a:pt x="70" y="60"/>
                </a:cubicBezTo>
                <a:cubicBezTo>
                  <a:pt x="71" y="67"/>
                  <a:pt x="71" y="67"/>
                  <a:pt x="71" y="67"/>
                </a:cubicBezTo>
                <a:lnTo>
                  <a:pt x="54" y="67"/>
                </a:lnTo>
                <a:close/>
                <a:moveTo>
                  <a:pt x="73" y="73"/>
                </a:moveTo>
                <a:cubicBezTo>
                  <a:pt x="74" y="79"/>
                  <a:pt x="74" y="79"/>
                  <a:pt x="74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5" y="73"/>
                  <a:pt x="55" y="73"/>
                  <a:pt x="55" y="73"/>
                </a:cubicBezTo>
                <a:lnTo>
                  <a:pt x="73" y="73"/>
                </a:lnTo>
                <a:close/>
                <a:moveTo>
                  <a:pt x="171" y="133"/>
                </a:moveTo>
                <a:cubicBezTo>
                  <a:pt x="160" y="133"/>
                  <a:pt x="151" y="142"/>
                  <a:pt x="151" y="153"/>
                </a:cubicBezTo>
                <a:cubicBezTo>
                  <a:pt x="151" y="165"/>
                  <a:pt x="160" y="174"/>
                  <a:pt x="171" y="174"/>
                </a:cubicBezTo>
                <a:cubicBezTo>
                  <a:pt x="183" y="174"/>
                  <a:pt x="192" y="165"/>
                  <a:pt x="192" y="153"/>
                </a:cubicBezTo>
                <a:cubicBezTo>
                  <a:pt x="192" y="142"/>
                  <a:pt x="183" y="133"/>
                  <a:pt x="171" y="133"/>
                </a:cubicBezTo>
                <a:close/>
                <a:moveTo>
                  <a:pt x="171" y="163"/>
                </a:moveTo>
                <a:cubicBezTo>
                  <a:pt x="166" y="163"/>
                  <a:pt x="162" y="158"/>
                  <a:pt x="162" y="153"/>
                </a:cubicBezTo>
                <a:cubicBezTo>
                  <a:pt x="162" y="148"/>
                  <a:pt x="166" y="144"/>
                  <a:pt x="171" y="144"/>
                </a:cubicBezTo>
                <a:cubicBezTo>
                  <a:pt x="177" y="144"/>
                  <a:pt x="181" y="148"/>
                  <a:pt x="181" y="153"/>
                </a:cubicBezTo>
                <a:cubicBezTo>
                  <a:pt x="181" y="158"/>
                  <a:pt x="177" y="163"/>
                  <a:pt x="171" y="163"/>
                </a:cubicBezTo>
                <a:close/>
                <a:moveTo>
                  <a:pt x="86" y="133"/>
                </a:moveTo>
                <a:cubicBezTo>
                  <a:pt x="75" y="133"/>
                  <a:pt x="66" y="142"/>
                  <a:pt x="66" y="153"/>
                </a:cubicBezTo>
                <a:cubicBezTo>
                  <a:pt x="66" y="165"/>
                  <a:pt x="75" y="174"/>
                  <a:pt x="86" y="174"/>
                </a:cubicBezTo>
                <a:cubicBezTo>
                  <a:pt x="98" y="174"/>
                  <a:pt x="107" y="165"/>
                  <a:pt x="107" y="153"/>
                </a:cubicBezTo>
                <a:cubicBezTo>
                  <a:pt x="107" y="142"/>
                  <a:pt x="98" y="133"/>
                  <a:pt x="86" y="133"/>
                </a:cubicBezTo>
                <a:close/>
                <a:moveTo>
                  <a:pt x="86" y="163"/>
                </a:moveTo>
                <a:cubicBezTo>
                  <a:pt x="81" y="163"/>
                  <a:pt x="77" y="158"/>
                  <a:pt x="77" y="153"/>
                </a:cubicBezTo>
                <a:cubicBezTo>
                  <a:pt x="77" y="148"/>
                  <a:pt x="81" y="144"/>
                  <a:pt x="86" y="144"/>
                </a:cubicBezTo>
                <a:cubicBezTo>
                  <a:pt x="91" y="144"/>
                  <a:pt x="96" y="148"/>
                  <a:pt x="96" y="153"/>
                </a:cubicBezTo>
                <a:cubicBezTo>
                  <a:pt x="96" y="158"/>
                  <a:pt x="91" y="163"/>
                  <a:pt x="86" y="1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59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060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</a:p>
        </p:txBody>
      </p:sp>
      <p:sp>
        <p:nvSpPr>
          <p:cNvPr id="45061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营销策略整合</a:t>
            </a:r>
          </a:p>
        </p:txBody>
      </p:sp>
      <p:grpSp>
        <p:nvGrpSpPr>
          <p:cNvPr id="45062" name="组合 43"/>
          <p:cNvGrpSpPr>
            <a:grpSpLocks/>
          </p:cNvGrpSpPr>
          <p:nvPr/>
        </p:nvGrpSpPr>
        <p:grpSpPr bwMode="auto">
          <a:xfrm>
            <a:off x="6953250" y="1931988"/>
            <a:ext cx="733425" cy="523875"/>
            <a:chOff x="0" y="0"/>
            <a:chExt cx="733424" cy="523220"/>
          </a:xfrm>
        </p:grpSpPr>
        <p:grpSp>
          <p:nvGrpSpPr>
            <p:cNvPr id="45093" name="组合 4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45095" name="平行四边形 4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5096" name="平行四边形 4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5094" name="文本框 4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063" name="组合 48"/>
          <p:cNvGrpSpPr>
            <a:grpSpLocks/>
          </p:cNvGrpSpPr>
          <p:nvPr/>
        </p:nvGrpSpPr>
        <p:grpSpPr bwMode="auto">
          <a:xfrm>
            <a:off x="6953250" y="2693988"/>
            <a:ext cx="733425" cy="523875"/>
            <a:chOff x="0" y="0"/>
            <a:chExt cx="733424" cy="523220"/>
          </a:xfrm>
        </p:grpSpPr>
        <p:grpSp>
          <p:nvGrpSpPr>
            <p:cNvPr id="45089" name="组合 4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45091" name="平行四边形 5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5092" name="平行四边形 5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5090" name="文本框 5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064" name="组合 53"/>
          <p:cNvGrpSpPr>
            <a:grpSpLocks/>
          </p:cNvGrpSpPr>
          <p:nvPr/>
        </p:nvGrpSpPr>
        <p:grpSpPr bwMode="auto">
          <a:xfrm>
            <a:off x="6953250" y="3455988"/>
            <a:ext cx="733425" cy="523875"/>
            <a:chOff x="0" y="0"/>
            <a:chExt cx="733424" cy="523220"/>
          </a:xfrm>
        </p:grpSpPr>
        <p:grpSp>
          <p:nvGrpSpPr>
            <p:cNvPr id="45085" name="组合 5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45087" name="平行四边形 5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5088" name="平行四边形 5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5086" name="文本框 5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065" name="组合 58"/>
          <p:cNvGrpSpPr>
            <a:grpSpLocks/>
          </p:cNvGrpSpPr>
          <p:nvPr/>
        </p:nvGrpSpPr>
        <p:grpSpPr bwMode="auto">
          <a:xfrm>
            <a:off x="6953250" y="4217988"/>
            <a:ext cx="733425" cy="523875"/>
            <a:chOff x="0" y="0"/>
            <a:chExt cx="733424" cy="523220"/>
          </a:xfrm>
        </p:grpSpPr>
        <p:grpSp>
          <p:nvGrpSpPr>
            <p:cNvPr id="45081" name="组合 5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45083" name="平行四边形 6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5084" name="平行四边形 6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5082" name="文本框 6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066" name="组合 63"/>
          <p:cNvGrpSpPr>
            <a:grpSpLocks/>
          </p:cNvGrpSpPr>
          <p:nvPr/>
        </p:nvGrpSpPr>
        <p:grpSpPr bwMode="auto">
          <a:xfrm>
            <a:off x="6953250" y="4979988"/>
            <a:ext cx="733425" cy="523875"/>
            <a:chOff x="0" y="0"/>
            <a:chExt cx="733424" cy="523220"/>
          </a:xfrm>
        </p:grpSpPr>
        <p:grpSp>
          <p:nvGrpSpPr>
            <p:cNvPr id="45077" name="组合 6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45079" name="平行四边形 6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5080" name="平行四边形 6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5078" name="文本框 6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5067" name="平行四边形 68"/>
          <p:cNvSpPr>
            <a:spLocks noChangeArrowheads="1"/>
          </p:cNvSpPr>
          <p:nvPr/>
        </p:nvSpPr>
        <p:spPr bwMode="auto">
          <a:xfrm>
            <a:off x="7597775" y="2033588"/>
            <a:ext cx="2425700" cy="388937"/>
          </a:xfrm>
          <a:prstGeom prst="parallelogram">
            <a:avLst>
              <a:gd name="adj" fmla="val 37969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068" name="Rectangle 6"/>
          <p:cNvSpPr>
            <a:spLocks noChangeArrowheads="1"/>
          </p:cNvSpPr>
          <p:nvPr/>
        </p:nvSpPr>
        <p:spPr bwMode="auto">
          <a:xfrm>
            <a:off x="800417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销售渠道方式</a:t>
            </a:r>
          </a:p>
        </p:txBody>
      </p:sp>
      <p:sp>
        <p:nvSpPr>
          <p:cNvPr id="45069" name="平行四边形 70"/>
          <p:cNvSpPr>
            <a:spLocks noChangeArrowheads="1"/>
          </p:cNvSpPr>
          <p:nvPr/>
        </p:nvSpPr>
        <p:spPr bwMode="auto">
          <a:xfrm>
            <a:off x="7597775" y="2735263"/>
            <a:ext cx="2403475" cy="434975"/>
          </a:xfrm>
          <a:prstGeom prst="parallelogram">
            <a:avLst>
              <a:gd name="adj" fmla="val 37963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070" name="Rectangle 6"/>
          <p:cNvSpPr>
            <a:spLocks noChangeArrowheads="1"/>
          </p:cNvSpPr>
          <p:nvPr/>
        </p:nvSpPr>
        <p:spPr bwMode="auto">
          <a:xfrm>
            <a:off x="800417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广告公关投放</a:t>
            </a:r>
          </a:p>
        </p:txBody>
      </p:sp>
      <p:sp>
        <p:nvSpPr>
          <p:cNvPr id="45071" name="平行四边形 72"/>
          <p:cNvSpPr>
            <a:spLocks noChangeArrowheads="1"/>
          </p:cNvSpPr>
          <p:nvPr/>
        </p:nvSpPr>
        <p:spPr bwMode="auto">
          <a:xfrm>
            <a:off x="7597775" y="3552825"/>
            <a:ext cx="2403475" cy="368300"/>
          </a:xfrm>
          <a:prstGeom prst="parallelogram">
            <a:avLst>
              <a:gd name="adj" fmla="val 37977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072" name="Rectangle 6"/>
          <p:cNvSpPr>
            <a:spLocks noChangeArrowheads="1"/>
          </p:cNvSpPr>
          <p:nvPr/>
        </p:nvSpPr>
        <p:spPr bwMode="auto">
          <a:xfrm>
            <a:off x="800417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危机公关处理</a:t>
            </a:r>
          </a:p>
        </p:txBody>
      </p:sp>
      <p:sp>
        <p:nvSpPr>
          <p:cNvPr id="45073" name="平行四边形 74"/>
          <p:cNvSpPr>
            <a:spLocks noChangeArrowheads="1"/>
          </p:cNvSpPr>
          <p:nvPr/>
        </p:nvSpPr>
        <p:spPr bwMode="auto">
          <a:xfrm>
            <a:off x="7597775" y="4276725"/>
            <a:ext cx="2403475" cy="415925"/>
          </a:xfrm>
          <a:prstGeom prst="parallelogram">
            <a:avLst>
              <a:gd name="adj" fmla="val 37962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074" name="Rectangle 6"/>
          <p:cNvSpPr>
            <a:spLocks noChangeArrowheads="1"/>
          </p:cNvSpPr>
          <p:nvPr/>
        </p:nvSpPr>
        <p:spPr bwMode="auto">
          <a:xfrm>
            <a:off x="800417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盈利模式分析</a:t>
            </a:r>
          </a:p>
        </p:txBody>
      </p:sp>
      <p:sp>
        <p:nvSpPr>
          <p:cNvPr id="45075" name="平行四边形 76"/>
          <p:cNvSpPr>
            <a:spLocks noChangeArrowheads="1"/>
          </p:cNvSpPr>
          <p:nvPr/>
        </p:nvSpPr>
        <p:spPr bwMode="auto">
          <a:xfrm>
            <a:off x="7597775" y="5035550"/>
            <a:ext cx="2403475" cy="412750"/>
          </a:xfrm>
          <a:prstGeom prst="parallelogram">
            <a:avLst>
              <a:gd name="adj" fmla="val 37958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076" name="Rectangle 6"/>
          <p:cNvSpPr>
            <a:spLocks noChangeArrowheads="1"/>
          </p:cNvSpPr>
          <p:nvPr/>
        </p:nvSpPr>
        <p:spPr bwMode="auto">
          <a:xfrm>
            <a:off x="800417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营销策略分析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08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销售渠道方式</a:t>
            </a:r>
          </a:p>
        </p:txBody>
      </p:sp>
      <p:cxnSp>
        <p:nvCxnSpPr>
          <p:cNvPr id="46086" name="Straight Arrow Connector 10"/>
          <p:cNvCxnSpPr>
            <a:cxnSpLocks noChangeShapeType="1"/>
          </p:cNvCxnSpPr>
          <p:nvPr/>
        </p:nvCxnSpPr>
        <p:spPr bwMode="auto">
          <a:xfrm flipV="1">
            <a:off x="2030413" y="3162300"/>
            <a:ext cx="485775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6087" name="Straight Arrow Connector 13"/>
          <p:cNvCxnSpPr>
            <a:cxnSpLocks noChangeShapeType="1"/>
          </p:cNvCxnSpPr>
          <p:nvPr/>
        </p:nvCxnSpPr>
        <p:spPr bwMode="auto">
          <a:xfrm>
            <a:off x="2041525" y="3911600"/>
            <a:ext cx="487363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6088" name="Straight Arrow Connector 14"/>
          <p:cNvCxnSpPr>
            <a:cxnSpLocks noChangeShapeType="1"/>
          </p:cNvCxnSpPr>
          <p:nvPr/>
        </p:nvCxnSpPr>
        <p:spPr bwMode="auto">
          <a:xfrm flipV="1">
            <a:off x="3500438" y="2371725"/>
            <a:ext cx="485775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6089" name="Straight Arrow Connector 15"/>
          <p:cNvCxnSpPr>
            <a:cxnSpLocks noChangeShapeType="1"/>
          </p:cNvCxnSpPr>
          <p:nvPr/>
        </p:nvCxnSpPr>
        <p:spPr bwMode="auto">
          <a:xfrm flipV="1">
            <a:off x="3529013" y="3911600"/>
            <a:ext cx="485775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6090" name="Straight Arrow Connector 16"/>
          <p:cNvCxnSpPr>
            <a:cxnSpLocks noChangeShapeType="1"/>
          </p:cNvCxnSpPr>
          <p:nvPr/>
        </p:nvCxnSpPr>
        <p:spPr bwMode="auto">
          <a:xfrm>
            <a:off x="3532188" y="3209925"/>
            <a:ext cx="487362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6091" name="Straight Arrow Connector 17"/>
          <p:cNvCxnSpPr>
            <a:cxnSpLocks noChangeShapeType="1"/>
          </p:cNvCxnSpPr>
          <p:nvPr/>
        </p:nvCxnSpPr>
        <p:spPr bwMode="auto">
          <a:xfrm>
            <a:off x="3532188" y="4660900"/>
            <a:ext cx="487362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6092" name="Oval 2"/>
          <p:cNvSpPr>
            <a:spLocks noChangeArrowheads="1"/>
          </p:cNvSpPr>
          <p:nvPr/>
        </p:nvSpPr>
        <p:spPr bwMode="auto">
          <a:xfrm>
            <a:off x="1003300" y="3089275"/>
            <a:ext cx="1133475" cy="11525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093" name="Oval 3"/>
          <p:cNvSpPr>
            <a:spLocks noChangeArrowheads="1"/>
          </p:cNvSpPr>
          <p:nvPr/>
        </p:nvSpPr>
        <p:spPr bwMode="auto">
          <a:xfrm>
            <a:off x="2476500" y="2357438"/>
            <a:ext cx="1133475" cy="1150937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094" name="Oval 4"/>
          <p:cNvSpPr>
            <a:spLocks noChangeArrowheads="1"/>
          </p:cNvSpPr>
          <p:nvPr/>
        </p:nvSpPr>
        <p:spPr bwMode="auto">
          <a:xfrm>
            <a:off x="2516188" y="3760788"/>
            <a:ext cx="1135062" cy="1152525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095" name="Oval 5"/>
          <p:cNvSpPr>
            <a:spLocks noChangeArrowheads="1"/>
          </p:cNvSpPr>
          <p:nvPr/>
        </p:nvSpPr>
        <p:spPr bwMode="auto">
          <a:xfrm>
            <a:off x="3986213" y="3089275"/>
            <a:ext cx="1135062" cy="1152525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096" name="Oval 6"/>
          <p:cNvSpPr>
            <a:spLocks noChangeArrowheads="1"/>
          </p:cNvSpPr>
          <p:nvPr/>
        </p:nvSpPr>
        <p:spPr bwMode="auto">
          <a:xfrm>
            <a:off x="3957638" y="1663700"/>
            <a:ext cx="1135062" cy="1150938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097" name="Oval 7"/>
          <p:cNvSpPr>
            <a:spLocks noChangeArrowheads="1"/>
          </p:cNvSpPr>
          <p:nvPr/>
        </p:nvSpPr>
        <p:spPr bwMode="auto">
          <a:xfrm>
            <a:off x="3986213" y="4538663"/>
            <a:ext cx="1135062" cy="1152525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098" name="Freeform 55"/>
          <p:cNvSpPr>
            <a:spLocks noEditPoints="1"/>
          </p:cNvSpPr>
          <p:nvPr/>
        </p:nvSpPr>
        <p:spPr bwMode="auto">
          <a:xfrm>
            <a:off x="1408113" y="3349625"/>
            <a:ext cx="360362" cy="376238"/>
          </a:xfrm>
          <a:custGeom>
            <a:avLst/>
            <a:gdLst>
              <a:gd name="T0" fmla="*/ 2147483647 w 129"/>
              <a:gd name="T1" fmla="*/ 2147483647 h 135"/>
              <a:gd name="T2" fmla="*/ 2147483647 w 129"/>
              <a:gd name="T3" fmla="*/ 2147483647 h 135"/>
              <a:gd name="T4" fmla="*/ 2147483647 w 129"/>
              <a:gd name="T5" fmla="*/ 2147483647 h 135"/>
              <a:gd name="T6" fmla="*/ 2147483647 w 129"/>
              <a:gd name="T7" fmla="*/ 2147483647 h 135"/>
              <a:gd name="T8" fmla="*/ 2147483647 w 129"/>
              <a:gd name="T9" fmla="*/ 2147483647 h 135"/>
              <a:gd name="T10" fmla="*/ 2147483647 w 129"/>
              <a:gd name="T11" fmla="*/ 2147483647 h 135"/>
              <a:gd name="T12" fmla="*/ 2147483647 w 129"/>
              <a:gd name="T13" fmla="*/ 2147483647 h 135"/>
              <a:gd name="T14" fmla="*/ 2147483647 w 129"/>
              <a:gd name="T15" fmla="*/ 0 h 135"/>
              <a:gd name="T16" fmla="*/ 2147483647 w 129"/>
              <a:gd name="T17" fmla="*/ 0 h 135"/>
              <a:gd name="T18" fmla="*/ 2147483647 w 129"/>
              <a:gd name="T19" fmla="*/ 2147483647 h 135"/>
              <a:gd name="T20" fmla="*/ 2147483647 w 129"/>
              <a:gd name="T21" fmla="*/ 2147483647 h 135"/>
              <a:gd name="T22" fmla="*/ 2147483647 w 129"/>
              <a:gd name="T23" fmla="*/ 2147483647 h 135"/>
              <a:gd name="T24" fmla="*/ 2147483647 w 129"/>
              <a:gd name="T25" fmla="*/ 2147483647 h 135"/>
              <a:gd name="T26" fmla="*/ 2147483647 w 129"/>
              <a:gd name="T27" fmla="*/ 2147483647 h 135"/>
              <a:gd name="T28" fmla="*/ 2147483647 w 129"/>
              <a:gd name="T29" fmla="*/ 2147483647 h 135"/>
              <a:gd name="T30" fmla="*/ 2147483647 w 129"/>
              <a:gd name="T31" fmla="*/ 2147483647 h 135"/>
              <a:gd name="T32" fmla="*/ 2147483647 w 129"/>
              <a:gd name="T33" fmla="*/ 2147483647 h 135"/>
              <a:gd name="T34" fmla="*/ 2147483647 w 129"/>
              <a:gd name="T35" fmla="*/ 2147483647 h 135"/>
              <a:gd name="T36" fmla="*/ 2147483647 w 129"/>
              <a:gd name="T37" fmla="*/ 2147483647 h 135"/>
              <a:gd name="T38" fmla="*/ 2147483647 w 129"/>
              <a:gd name="T39" fmla="*/ 2147483647 h 135"/>
              <a:gd name="T40" fmla="*/ 2147483647 w 129"/>
              <a:gd name="T41" fmla="*/ 2147483647 h 135"/>
              <a:gd name="T42" fmla="*/ 2147483647 w 129"/>
              <a:gd name="T43" fmla="*/ 2147483647 h 135"/>
              <a:gd name="T44" fmla="*/ 2147483647 w 129"/>
              <a:gd name="T45" fmla="*/ 2147483647 h 135"/>
              <a:gd name="T46" fmla="*/ 2147483647 w 129"/>
              <a:gd name="T47" fmla="*/ 2147483647 h 135"/>
              <a:gd name="T48" fmla="*/ 2147483647 w 129"/>
              <a:gd name="T49" fmla="*/ 2147483647 h 135"/>
              <a:gd name="T50" fmla="*/ 2147483647 w 129"/>
              <a:gd name="T51" fmla="*/ 2147483647 h 135"/>
              <a:gd name="T52" fmla="*/ 2147483647 w 129"/>
              <a:gd name="T53" fmla="*/ 2147483647 h 135"/>
              <a:gd name="T54" fmla="*/ 2147483647 w 129"/>
              <a:gd name="T55" fmla="*/ 2147483647 h 135"/>
              <a:gd name="T56" fmla="*/ 2147483647 w 129"/>
              <a:gd name="T57" fmla="*/ 2147483647 h 135"/>
              <a:gd name="T58" fmla="*/ 2147483647 w 129"/>
              <a:gd name="T59" fmla="*/ 2147483647 h 135"/>
              <a:gd name="T60" fmla="*/ 2147483647 w 129"/>
              <a:gd name="T61" fmla="*/ 2147483647 h 135"/>
              <a:gd name="T62" fmla="*/ 2147483647 w 129"/>
              <a:gd name="T63" fmla="*/ 2147483647 h 135"/>
              <a:gd name="T64" fmla="*/ 2147483647 w 129"/>
              <a:gd name="T65" fmla="*/ 2147483647 h 135"/>
              <a:gd name="T66" fmla="*/ 2147483647 w 129"/>
              <a:gd name="T67" fmla="*/ 2147483647 h 135"/>
              <a:gd name="T68" fmla="*/ 2147483647 w 129"/>
              <a:gd name="T69" fmla="*/ 2147483647 h 135"/>
              <a:gd name="T70" fmla="*/ 2147483647 w 129"/>
              <a:gd name="T71" fmla="*/ 2147483647 h 135"/>
              <a:gd name="T72" fmla="*/ 2147483647 w 129"/>
              <a:gd name="T73" fmla="*/ 2147483647 h 135"/>
              <a:gd name="T74" fmla="*/ 2147483647 w 129"/>
              <a:gd name="T75" fmla="*/ 2147483647 h 135"/>
              <a:gd name="T76" fmla="*/ 2147483647 w 129"/>
              <a:gd name="T77" fmla="*/ 2147483647 h 135"/>
              <a:gd name="T78" fmla="*/ 2147483647 w 129"/>
              <a:gd name="T79" fmla="*/ 2147483647 h 135"/>
              <a:gd name="T80" fmla="*/ 2147483647 w 129"/>
              <a:gd name="T81" fmla="*/ 2147483647 h 135"/>
              <a:gd name="T82" fmla="*/ 2147483647 w 129"/>
              <a:gd name="T83" fmla="*/ 2147483647 h 135"/>
              <a:gd name="T84" fmla="*/ 2147483647 w 129"/>
              <a:gd name="T85" fmla="*/ 2147483647 h 135"/>
              <a:gd name="T86" fmla="*/ 2147483647 w 129"/>
              <a:gd name="T87" fmla="*/ 2147483647 h 135"/>
              <a:gd name="T88" fmla="*/ 2147483647 w 129"/>
              <a:gd name="T89" fmla="*/ 2147483647 h 135"/>
              <a:gd name="T90" fmla="*/ 2147483647 w 129"/>
              <a:gd name="T91" fmla="*/ 2147483647 h 135"/>
              <a:gd name="T92" fmla="*/ 2147483647 w 129"/>
              <a:gd name="T93" fmla="*/ 2147483647 h 135"/>
              <a:gd name="T94" fmla="*/ 2147483647 w 129"/>
              <a:gd name="T95" fmla="*/ 2147483647 h 135"/>
              <a:gd name="T96" fmla="*/ 2147483647 w 129"/>
              <a:gd name="T97" fmla="*/ 2147483647 h 13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9" name="Freeform 61"/>
          <p:cNvSpPr>
            <a:spLocks/>
          </p:cNvSpPr>
          <p:nvPr/>
        </p:nvSpPr>
        <p:spPr bwMode="auto">
          <a:xfrm>
            <a:off x="4362450" y="3316288"/>
            <a:ext cx="381000" cy="395287"/>
          </a:xfrm>
          <a:custGeom>
            <a:avLst/>
            <a:gdLst>
              <a:gd name="T0" fmla="*/ 2147483647 w 137"/>
              <a:gd name="T1" fmla="*/ 2147483647 h 142"/>
              <a:gd name="T2" fmla="*/ 2147483647 w 137"/>
              <a:gd name="T3" fmla="*/ 2147483647 h 142"/>
              <a:gd name="T4" fmla="*/ 2147483647 w 137"/>
              <a:gd name="T5" fmla="*/ 2147483647 h 142"/>
              <a:gd name="T6" fmla="*/ 2147483647 w 137"/>
              <a:gd name="T7" fmla="*/ 0 h 142"/>
              <a:gd name="T8" fmla="*/ 2147483647 w 137"/>
              <a:gd name="T9" fmla="*/ 2147483647 h 142"/>
              <a:gd name="T10" fmla="*/ 0 w 137"/>
              <a:gd name="T11" fmla="*/ 2147483647 h 142"/>
              <a:gd name="T12" fmla="*/ 2147483647 w 137"/>
              <a:gd name="T13" fmla="*/ 2147483647 h 142"/>
              <a:gd name="T14" fmla="*/ 2147483647 w 137"/>
              <a:gd name="T15" fmla="*/ 2147483647 h 142"/>
              <a:gd name="T16" fmla="*/ 2147483647 w 137"/>
              <a:gd name="T17" fmla="*/ 2147483647 h 142"/>
              <a:gd name="T18" fmla="*/ 2147483647 w 137"/>
              <a:gd name="T19" fmla="*/ 2147483647 h 142"/>
              <a:gd name="T20" fmla="*/ 2147483647 w 137"/>
              <a:gd name="T21" fmla="*/ 2147483647 h 142"/>
              <a:gd name="T22" fmla="*/ 2147483647 w 137"/>
              <a:gd name="T23" fmla="*/ 2147483647 h 142"/>
              <a:gd name="T24" fmla="*/ 2147483647 w 137"/>
              <a:gd name="T25" fmla="*/ 2147483647 h 142"/>
              <a:gd name="T26" fmla="*/ 2147483647 w 137"/>
              <a:gd name="T27" fmla="*/ 2147483647 h 142"/>
              <a:gd name="T28" fmla="*/ 2147483647 w 137"/>
              <a:gd name="T29" fmla="*/ 2147483647 h 142"/>
              <a:gd name="T30" fmla="*/ 2147483647 w 137"/>
              <a:gd name="T31" fmla="*/ 2147483647 h 142"/>
              <a:gd name="T32" fmla="*/ 2147483647 w 137"/>
              <a:gd name="T33" fmla="*/ 2147483647 h 142"/>
              <a:gd name="T34" fmla="*/ 2147483647 w 137"/>
              <a:gd name="T35" fmla="*/ 2147483647 h 142"/>
              <a:gd name="T36" fmla="*/ 2147483647 w 137"/>
              <a:gd name="T37" fmla="*/ 2147483647 h 142"/>
              <a:gd name="T38" fmla="*/ 2147483647 w 137"/>
              <a:gd name="T39" fmla="*/ 2147483647 h 142"/>
              <a:gd name="T40" fmla="*/ 2147483647 w 137"/>
              <a:gd name="T41" fmla="*/ 2147483647 h 142"/>
              <a:gd name="T42" fmla="*/ 2147483647 w 137"/>
              <a:gd name="T43" fmla="*/ 2147483647 h 142"/>
              <a:gd name="T44" fmla="*/ 2147483647 w 137"/>
              <a:gd name="T45" fmla="*/ 2147483647 h 142"/>
              <a:gd name="T46" fmla="*/ 2147483647 w 137"/>
              <a:gd name="T47" fmla="*/ 2147483647 h 142"/>
              <a:gd name="T48" fmla="*/ 2147483647 w 137"/>
              <a:gd name="T49" fmla="*/ 2147483647 h 142"/>
              <a:gd name="T50" fmla="*/ 2147483647 w 137"/>
              <a:gd name="T51" fmla="*/ 2147483647 h 142"/>
              <a:gd name="T52" fmla="*/ 2147483647 w 137"/>
              <a:gd name="T53" fmla="*/ 2147483647 h 142"/>
              <a:gd name="T54" fmla="*/ 2147483647 w 137"/>
              <a:gd name="T55" fmla="*/ 2147483647 h 142"/>
              <a:gd name="T56" fmla="*/ 2147483647 w 137"/>
              <a:gd name="T57" fmla="*/ 2147483647 h 142"/>
              <a:gd name="T58" fmla="*/ 2147483647 w 137"/>
              <a:gd name="T59" fmla="*/ 2147483647 h 1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00" name="Group 4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8" y="1920875"/>
            <a:ext cx="3048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01" name="Group 4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38" y="4810125"/>
            <a:ext cx="30480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62" name="TextBox 13"/>
          <p:cNvSpPr txBox="1">
            <a:spLocks noChangeArrowheads="1"/>
          </p:cNvSpPr>
          <p:nvPr/>
        </p:nvSpPr>
        <p:spPr bwMode="auto">
          <a:xfrm>
            <a:off x="1143000" y="37877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新媒体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3" name="TextBox 13"/>
          <p:cNvSpPr txBox="1">
            <a:spLocks noChangeArrowheads="1"/>
          </p:cNvSpPr>
          <p:nvPr/>
        </p:nvSpPr>
        <p:spPr bwMode="auto">
          <a:xfrm>
            <a:off x="2632075" y="30384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微信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4" name="TextBox 13"/>
          <p:cNvSpPr txBox="1">
            <a:spLocks noChangeArrowheads="1"/>
          </p:cNvSpPr>
          <p:nvPr/>
        </p:nvSpPr>
        <p:spPr bwMode="auto">
          <a:xfrm>
            <a:off x="2632075" y="44735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微博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5" name="TextBox 13"/>
          <p:cNvSpPr txBox="1">
            <a:spLocks noChangeArrowheads="1"/>
          </p:cNvSpPr>
          <p:nvPr/>
        </p:nvSpPr>
        <p:spPr bwMode="auto">
          <a:xfrm>
            <a:off x="4097338" y="23399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6" name="TextBox 13"/>
          <p:cNvSpPr txBox="1">
            <a:spLocks noChangeArrowheads="1"/>
          </p:cNvSpPr>
          <p:nvPr/>
        </p:nvSpPr>
        <p:spPr bwMode="auto">
          <a:xfrm>
            <a:off x="4097338" y="37877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7" name="TextBox 13"/>
          <p:cNvSpPr txBox="1">
            <a:spLocks noChangeArrowheads="1"/>
          </p:cNvSpPr>
          <p:nvPr/>
        </p:nvSpPr>
        <p:spPr bwMode="auto">
          <a:xfrm>
            <a:off x="4097338" y="5211763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108" name="矩形 40"/>
          <p:cNvSpPr>
            <a:spLocks noChangeArrowheads="1"/>
          </p:cNvSpPr>
          <p:nvPr/>
        </p:nvSpPr>
        <p:spPr bwMode="auto">
          <a:xfrm>
            <a:off x="6326188" y="2090738"/>
            <a:ext cx="4913312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4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9" name="TextBox 13"/>
          <p:cNvSpPr txBox="1">
            <a:spLocks noChangeArrowheads="1"/>
          </p:cNvSpPr>
          <p:nvPr/>
        </p:nvSpPr>
        <p:spPr bwMode="auto">
          <a:xfrm>
            <a:off x="6326188" y="1768475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网上直销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110" name="矩形 42"/>
          <p:cNvSpPr>
            <a:spLocks noChangeArrowheads="1"/>
          </p:cNvSpPr>
          <p:nvPr/>
        </p:nvSpPr>
        <p:spPr bwMode="auto">
          <a:xfrm>
            <a:off x="6326188" y="3452813"/>
            <a:ext cx="4913312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4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71" name="TextBox 13"/>
          <p:cNvSpPr txBox="1">
            <a:spLocks noChangeArrowheads="1"/>
          </p:cNvSpPr>
          <p:nvPr/>
        </p:nvSpPr>
        <p:spPr bwMode="auto">
          <a:xfrm>
            <a:off x="6326188" y="3130550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中间商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112" name="矩形 44"/>
          <p:cNvSpPr>
            <a:spLocks noChangeArrowheads="1"/>
          </p:cNvSpPr>
          <p:nvPr/>
        </p:nvSpPr>
        <p:spPr bwMode="auto">
          <a:xfrm>
            <a:off x="6326188" y="4872038"/>
            <a:ext cx="491331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4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73" name="TextBox 13"/>
          <p:cNvSpPr txBox="1">
            <a:spLocks noChangeArrowheads="1"/>
          </p:cNvSpPr>
          <p:nvPr/>
        </p:nvSpPr>
        <p:spPr bwMode="auto">
          <a:xfrm>
            <a:off x="6326188" y="4549775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新媒体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114" name="Freeform 66"/>
          <p:cNvSpPr>
            <a:spLocks noEditPoints="1"/>
          </p:cNvSpPr>
          <p:nvPr/>
        </p:nvSpPr>
        <p:spPr bwMode="auto">
          <a:xfrm>
            <a:off x="2782888" y="2508250"/>
            <a:ext cx="520700" cy="404813"/>
          </a:xfrm>
          <a:custGeom>
            <a:avLst/>
            <a:gdLst>
              <a:gd name="T0" fmla="*/ 2147483647 w 72"/>
              <a:gd name="T1" fmla="*/ 2147483647 h 56"/>
              <a:gd name="T2" fmla="*/ 2147483647 w 72"/>
              <a:gd name="T3" fmla="*/ 2147483647 h 56"/>
              <a:gd name="T4" fmla="*/ 2147483647 w 72"/>
              <a:gd name="T5" fmla="*/ 2147483647 h 56"/>
              <a:gd name="T6" fmla="*/ 2147483647 w 72"/>
              <a:gd name="T7" fmla="*/ 2147483647 h 56"/>
              <a:gd name="T8" fmla="*/ 2147483647 w 72"/>
              <a:gd name="T9" fmla="*/ 2147483647 h 56"/>
              <a:gd name="T10" fmla="*/ 2147483647 w 72"/>
              <a:gd name="T11" fmla="*/ 2147483647 h 56"/>
              <a:gd name="T12" fmla="*/ 2147483647 w 72"/>
              <a:gd name="T13" fmla="*/ 2147483647 h 56"/>
              <a:gd name="T14" fmla="*/ 2147483647 w 72"/>
              <a:gd name="T15" fmla="*/ 2147483647 h 56"/>
              <a:gd name="T16" fmla="*/ 0 w 72"/>
              <a:gd name="T17" fmla="*/ 2147483647 h 56"/>
              <a:gd name="T18" fmla="*/ 2147483647 w 72"/>
              <a:gd name="T19" fmla="*/ 0 h 56"/>
              <a:gd name="T20" fmla="*/ 2147483647 w 72"/>
              <a:gd name="T21" fmla="*/ 2147483647 h 56"/>
              <a:gd name="T22" fmla="*/ 2147483647 w 72"/>
              <a:gd name="T23" fmla="*/ 2147483647 h 56"/>
              <a:gd name="T24" fmla="*/ 2147483647 w 72"/>
              <a:gd name="T25" fmla="*/ 2147483647 h 56"/>
              <a:gd name="T26" fmla="*/ 2147483647 w 72"/>
              <a:gd name="T27" fmla="*/ 2147483647 h 56"/>
              <a:gd name="T28" fmla="*/ 2147483647 w 72"/>
              <a:gd name="T29" fmla="*/ 2147483647 h 56"/>
              <a:gd name="T30" fmla="*/ 2147483647 w 72"/>
              <a:gd name="T31" fmla="*/ 2147483647 h 56"/>
              <a:gd name="T32" fmla="*/ 2147483647 w 72"/>
              <a:gd name="T33" fmla="*/ 2147483647 h 56"/>
              <a:gd name="T34" fmla="*/ 2147483647 w 72"/>
              <a:gd name="T35" fmla="*/ 2147483647 h 56"/>
              <a:gd name="T36" fmla="*/ 2147483647 w 72"/>
              <a:gd name="T37" fmla="*/ 2147483647 h 56"/>
              <a:gd name="T38" fmla="*/ 2147483647 w 72"/>
              <a:gd name="T39" fmla="*/ 2147483647 h 56"/>
              <a:gd name="T40" fmla="*/ 2147483647 w 72"/>
              <a:gd name="T41" fmla="*/ 2147483647 h 56"/>
              <a:gd name="T42" fmla="*/ 2147483647 w 72"/>
              <a:gd name="T43" fmla="*/ 2147483647 h 56"/>
              <a:gd name="T44" fmla="*/ 2147483647 w 72"/>
              <a:gd name="T45" fmla="*/ 2147483647 h 56"/>
              <a:gd name="T46" fmla="*/ 2147483647 w 72"/>
              <a:gd name="T47" fmla="*/ 2147483647 h 56"/>
              <a:gd name="T48" fmla="*/ 2147483647 w 72"/>
              <a:gd name="T49" fmla="*/ 2147483647 h 56"/>
              <a:gd name="T50" fmla="*/ 2147483647 w 72"/>
              <a:gd name="T51" fmla="*/ 2147483647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grpSp>
        <p:nvGrpSpPr>
          <p:cNvPr id="46115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6117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6118" name="等腰三角形 49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6116" name="KSO_Shape"/>
          <p:cNvSpPr>
            <a:spLocks/>
          </p:cNvSpPr>
          <p:nvPr/>
        </p:nvSpPr>
        <p:spPr bwMode="auto">
          <a:xfrm>
            <a:off x="2844800" y="3981450"/>
            <a:ext cx="514350" cy="419100"/>
          </a:xfrm>
          <a:custGeom>
            <a:avLst/>
            <a:gdLst>
              <a:gd name="T0" fmla="*/ 21361 w 684048"/>
              <a:gd name="T1" fmla="*/ 40198 h 556307"/>
              <a:gd name="T2" fmla="*/ 23872 w 684048"/>
              <a:gd name="T3" fmla="*/ 45651 h 556307"/>
              <a:gd name="T4" fmla="*/ 22777 w 684048"/>
              <a:gd name="T5" fmla="*/ 39787 h 556307"/>
              <a:gd name="T6" fmla="*/ 28201 w 684048"/>
              <a:gd name="T7" fmla="*/ 38359 h 556307"/>
              <a:gd name="T8" fmla="*/ 29044 w 684048"/>
              <a:gd name="T9" fmla="*/ 40188 h 556307"/>
              <a:gd name="T10" fmla="*/ 29023 w 684048"/>
              <a:gd name="T11" fmla="*/ 38295 h 556307"/>
              <a:gd name="T12" fmla="*/ 37579 w 684048"/>
              <a:gd name="T13" fmla="*/ 39747 h 556307"/>
              <a:gd name="T14" fmla="*/ 14517 w 684048"/>
              <a:gd name="T15" fmla="*/ 42435 h 556307"/>
              <a:gd name="T16" fmla="*/ 27243 w 684048"/>
              <a:gd name="T17" fmla="*/ 30824 h 556307"/>
              <a:gd name="T18" fmla="*/ 26138 w 684048"/>
              <a:gd name="T19" fmla="*/ 26402 h 556307"/>
              <a:gd name="T20" fmla="*/ 29182 w 684048"/>
              <a:gd name="T21" fmla="*/ 53337 h 556307"/>
              <a:gd name="T22" fmla="*/ 30353 w 684048"/>
              <a:gd name="T23" fmla="*/ 26188 h 556307"/>
              <a:gd name="T24" fmla="*/ 60314 w 684048"/>
              <a:gd name="T25" fmla="*/ 18992 h 556307"/>
              <a:gd name="T26" fmla="*/ 59289 w 684048"/>
              <a:gd name="T27" fmla="*/ 23821 h 556307"/>
              <a:gd name="T28" fmla="*/ 59134 w 684048"/>
              <a:gd name="T29" fmla="*/ 24074 h 556307"/>
              <a:gd name="T30" fmla="*/ 58999 w 684048"/>
              <a:gd name="T31" fmla="*/ 24270 h 556307"/>
              <a:gd name="T32" fmla="*/ 56028 w 684048"/>
              <a:gd name="T33" fmla="*/ 24761 h 556307"/>
              <a:gd name="T34" fmla="*/ 55289 w 684048"/>
              <a:gd name="T35" fmla="*/ 21935 h 556307"/>
              <a:gd name="T36" fmla="*/ 55369 w 684048"/>
              <a:gd name="T37" fmla="*/ 17161 h 556307"/>
              <a:gd name="T38" fmla="*/ 49051 w 684048"/>
              <a:gd name="T39" fmla="*/ 14991 h 556307"/>
              <a:gd name="T40" fmla="*/ 46899 w 684048"/>
              <a:gd name="T41" fmla="*/ 13300 h 556307"/>
              <a:gd name="T42" fmla="*/ 48391 w 684048"/>
              <a:gd name="T43" fmla="*/ 10973 h 556307"/>
              <a:gd name="T44" fmla="*/ 29278 w 684048"/>
              <a:gd name="T45" fmla="*/ 8517 h 556307"/>
              <a:gd name="T46" fmla="*/ 49714 w 684048"/>
              <a:gd name="T47" fmla="*/ 17573 h 556307"/>
              <a:gd name="T48" fmla="*/ 57496 w 684048"/>
              <a:gd name="T49" fmla="*/ 45315 h 556307"/>
              <a:gd name="T50" fmla="*/ 29278 w 684048"/>
              <a:gd name="T51" fmla="*/ 8517 h 556307"/>
              <a:gd name="T52" fmla="*/ 69898 w 684048"/>
              <a:gd name="T53" fmla="*/ 20231 h 556307"/>
              <a:gd name="T54" fmla="*/ 68705 w 684048"/>
              <a:gd name="T55" fmla="*/ 26667 h 556307"/>
              <a:gd name="T56" fmla="*/ 65180 w 684048"/>
              <a:gd name="T57" fmla="*/ 27269 h 556307"/>
              <a:gd name="T58" fmla="*/ 63760 w 684048"/>
              <a:gd name="T59" fmla="*/ 24853 h 556307"/>
              <a:gd name="T60" fmla="*/ 49974 w 684048"/>
              <a:gd name="T61" fmla="*/ 5423 h 556307"/>
              <a:gd name="T62" fmla="*/ 48021 w 684048"/>
              <a:gd name="T63" fmla="*/ 5628 h 556307"/>
              <a:gd name="T64" fmla="*/ 45647 w 684048"/>
              <a:gd name="T65" fmla="*/ 3905 h 556307"/>
              <a:gd name="T66" fmla="*/ 46672 w 684048"/>
              <a:gd name="T67" fmla="*/ 384 h 556307"/>
              <a:gd name="T68" fmla="*/ 49974 w 684048"/>
              <a:gd name="T69" fmla="*/ 0 h 55630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2" grpId="0" autoUpdateAnimBg="0"/>
      <p:bldP spid="35863" grpId="0" autoUpdateAnimBg="0"/>
      <p:bldP spid="35864" grpId="0" autoUpdateAnimBg="0"/>
      <p:bldP spid="35865" grpId="0" autoUpdateAnimBg="0"/>
      <p:bldP spid="35866" grpId="0" autoUpdateAnimBg="0"/>
      <p:bldP spid="35867" grpId="0" autoUpdateAnimBg="0"/>
      <p:bldP spid="35869" grpId="0" autoUpdateAnimBg="0"/>
      <p:bldP spid="35871" grpId="0" autoUpdateAnimBg="0"/>
      <p:bldP spid="3587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0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0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10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广告公关投放</a:t>
            </a:r>
          </a:p>
        </p:txBody>
      </p:sp>
      <p:sp>
        <p:nvSpPr>
          <p:cNvPr id="47110" name="Rounded Rectangle 4"/>
          <p:cNvSpPr>
            <a:spLocks noChangeArrowheads="1"/>
          </p:cNvSpPr>
          <p:nvPr/>
        </p:nvSpPr>
        <p:spPr bwMode="auto">
          <a:xfrm>
            <a:off x="925513" y="1857375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11" name="Rounded Rectangle 91"/>
          <p:cNvSpPr>
            <a:spLocks noChangeArrowheads="1"/>
          </p:cNvSpPr>
          <p:nvPr/>
        </p:nvSpPr>
        <p:spPr bwMode="auto">
          <a:xfrm>
            <a:off x="925513" y="3290888"/>
            <a:ext cx="2813050" cy="1163637"/>
          </a:xfrm>
          <a:prstGeom prst="roundRect">
            <a:avLst>
              <a:gd name="adj" fmla="val 10134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12" name="Rounded Rectangle 94"/>
          <p:cNvSpPr>
            <a:spLocks noChangeArrowheads="1"/>
          </p:cNvSpPr>
          <p:nvPr/>
        </p:nvSpPr>
        <p:spPr bwMode="auto">
          <a:xfrm>
            <a:off x="925513" y="4724400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7113" name="Elbow Connector 106"/>
          <p:cNvCxnSpPr>
            <a:cxnSpLocks noChangeShapeType="1"/>
          </p:cNvCxnSpPr>
          <p:nvPr/>
        </p:nvCxnSpPr>
        <p:spPr bwMode="auto">
          <a:xfrm>
            <a:off x="3865563" y="2439988"/>
            <a:ext cx="12049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7114" name="Elbow Connector 107"/>
          <p:cNvCxnSpPr>
            <a:cxnSpLocks noChangeShapeType="1"/>
          </p:cNvCxnSpPr>
          <p:nvPr/>
        </p:nvCxnSpPr>
        <p:spPr bwMode="auto">
          <a:xfrm flipV="1">
            <a:off x="3865563" y="4454525"/>
            <a:ext cx="12049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7115" name="Straight Connector 109"/>
          <p:cNvCxnSpPr>
            <a:cxnSpLocks noChangeShapeType="1"/>
          </p:cNvCxnSpPr>
          <p:nvPr/>
        </p:nvCxnSpPr>
        <p:spPr bwMode="auto">
          <a:xfrm>
            <a:off x="3865563" y="3919538"/>
            <a:ext cx="1204912" cy="31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7116" name="Freeform 228"/>
          <p:cNvSpPr>
            <a:spLocks/>
          </p:cNvSpPr>
          <p:nvPr/>
        </p:nvSpPr>
        <p:spPr bwMode="auto">
          <a:xfrm>
            <a:off x="1098550" y="2163763"/>
            <a:ext cx="546100" cy="550862"/>
          </a:xfrm>
          <a:custGeom>
            <a:avLst/>
            <a:gdLst>
              <a:gd name="T0" fmla="*/ 2147483647 w 68"/>
              <a:gd name="T1" fmla="*/ 2147483647 h 68"/>
              <a:gd name="T2" fmla="*/ 2147483647 w 68"/>
              <a:gd name="T3" fmla="*/ 2147483647 h 68"/>
              <a:gd name="T4" fmla="*/ 2147483647 w 68"/>
              <a:gd name="T5" fmla="*/ 2147483647 h 68"/>
              <a:gd name="T6" fmla="*/ 2147483647 w 68"/>
              <a:gd name="T7" fmla="*/ 2147483647 h 68"/>
              <a:gd name="T8" fmla="*/ 2147483647 w 68"/>
              <a:gd name="T9" fmla="*/ 2147483647 h 68"/>
              <a:gd name="T10" fmla="*/ 2147483647 w 68"/>
              <a:gd name="T11" fmla="*/ 2147483647 h 68"/>
              <a:gd name="T12" fmla="*/ 2147483647 w 68"/>
              <a:gd name="T13" fmla="*/ 2147483647 h 68"/>
              <a:gd name="T14" fmla="*/ 2147483647 w 68"/>
              <a:gd name="T15" fmla="*/ 2147483647 h 68"/>
              <a:gd name="T16" fmla="*/ 2147483647 w 68"/>
              <a:gd name="T17" fmla="*/ 2147483647 h 68"/>
              <a:gd name="T18" fmla="*/ 2147483647 w 68"/>
              <a:gd name="T19" fmla="*/ 2147483647 h 68"/>
              <a:gd name="T20" fmla="*/ 2147483647 w 68"/>
              <a:gd name="T21" fmla="*/ 2147483647 h 68"/>
              <a:gd name="T22" fmla="*/ 2147483647 w 68"/>
              <a:gd name="T23" fmla="*/ 2147483647 h 68"/>
              <a:gd name="T24" fmla="*/ 2147483647 w 68"/>
              <a:gd name="T25" fmla="*/ 2147483647 h 68"/>
              <a:gd name="T26" fmla="*/ 2147483647 w 68"/>
              <a:gd name="T27" fmla="*/ 2147483647 h 68"/>
              <a:gd name="T28" fmla="*/ 0 w 68"/>
              <a:gd name="T29" fmla="*/ 2147483647 h 68"/>
              <a:gd name="T30" fmla="*/ 2147483647 w 68"/>
              <a:gd name="T31" fmla="*/ 2147483647 h 68"/>
              <a:gd name="T32" fmla="*/ 2147483647 w 68"/>
              <a:gd name="T33" fmla="*/ 0 h 68"/>
              <a:gd name="T34" fmla="*/ 2147483647 w 68"/>
              <a:gd name="T35" fmla="*/ 0 h 68"/>
              <a:gd name="T36" fmla="*/ 2147483647 w 68"/>
              <a:gd name="T37" fmla="*/ 0 h 68"/>
              <a:gd name="T38" fmla="*/ 2147483647 w 68"/>
              <a:gd name="T39" fmla="*/ 2147483647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17" name="Freeform 103"/>
          <p:cNvSpPr>
            <a:spLocks noEditPoints="1"/>
          </p:cNvSpPr>
          <p:nvPr/>
        </p:nvSpPr>
        <p:spPr bwMode="auto">
          <a:xfrm>
            <a:off x="1168400" y="4997450"/>
            <a:ext cx="409575" cy="601663"/>
          </a:xfrm>
          <a:custGeom>
            <a:avLst/>
            <a:gdLst>
              <a:gd name="T0" fmla="*/ 2147483647 w 42"/>
              <a:gd name="T1" fmla="*/ 2147483647 h 62"/>
              <a:gd name="T2" fmla="*/ 2147483647 w 42"/>
              <a:gd name="T3" fmla="*/ 2147483647 h 62"/>
              <a:gd name="T4" fmla="*/ 2147483647 w 42"/>
              <a:gd name="T5" fmla="*/ 2147483647 h 62"/>
              <a:gd name="T6" fmla="*/ 2147483647 w 42"/>
              <a:gd name="T7" fmla="*/ 2147483647 h 62"/>
              <a:gd name="T8" fmla="*/ 2147483647 w 42"/>
              <a:gd name="T9" fmla="*/ 2147483647 h 62"/>
              <a:gd name="T10" fmla="*/ 2147483647 w 42"/>
              <a:gd name="T11" fmla="*/ 2147483647 h 62"/>
              <a:gd name="T12" fmla="*/ 2147483647 w 42"/>
              <a:gd name="T13" fmla="*/ 2147483647 h 62"/>
              <a:gd name="T14" fmla="*/ 2147483647 w 42"/>
              <a:gd name="T15" fmla="*/ 2147483647 h 62"/>
              <a:gd name="T16" fmla="*/ 2147483647 w 42"/>
              <a:gd name="T17" fmla="*/ 2147483647 h 62"/>
              <a:gd name="T18" fmla="*/ 2147483647 w 42"/>
              <a:gd name="T19" fmla="*/ 2147483647 h 62"/>
              <a:gd name="T20" fmla="*/ 2147483647 w 42"/>
              <a:gd name="T21" fmla="*/ 2147483647 h 62"/>
              <a:gd name="T22" fmla="*/ 2147483647 w 42"/>
              <a:gd name="T23" fmla="*/ 2147483647 h 62"/>
              <a:gd name="T24" fmla="*/ 2147483647 w 42"/>
              <a:gd name="T25" fmla="*/ 2147483647 h 62"/>
              <a:gd name="T26" fmla="*/ 2147483647 w 42"/>
              <a:gd name="T27" fmla="*/ 2147483647 h 62"/>
              <a:gd name="T28" fmla="*/ 2147483647 w 42"/>
              <a:gd name="T29" fmla="*/ 2147483647 h 62"/>
              <a:gd name="T30" fmla="*/ 2147483647 w 42"/>
              <a:gd name="T31" fmla="*/ 2147483647 h 62"/>
              <a:gd name="T32" fmla="*/ 2147483647 w 42"/>
              <a:gd name="T33" fmla="*/ 2147483647 h 62"/>
              <a:gd name="T34" fmla="*/ 0 w 42"/>
              <a:gd name="T35" fmla="*/ 2147483647 h 62"/>
              <a:gd name="T36" fmla="*/ 2147483647 w 42"/>
              <a:gd name="T37" fmla="*/ 0 h 62"/>
              <a:gd name="T38" fmla="*/ 2147483647 w 42"/>
              <a:gd name="T39" fmla="*/ 2147483647 h 62"/>
              <a:gd name="T40" fmla="*/ 2147483647 w 42"/>
              <a:gd name="T41" fmla="*/ 2147483647 h 62"/>
              <a:gd name="T42" fmla="*/ 2147483647 w 42"/>
              <a:gd name="T43" fmla="*/ 2147483647 h 62"/>
              <a:gd name="T44" fmla="*/ 2147483647 w 42"/>
              <a:gd name="T45" fmla="*/ 2147483647 h 62"/>
              <a:gd name="T46" fmla="*/ 2147483647 w 42"/>
              <a:gd name="T47" fmla="*/ 2147483647 h 62"/>
              <a:gd name="T48" fmla="*/ 2147483647 w 42"/>
              <a:gd name="T49" fmla="*/ 2147483647 h 62"/>
              <a:gd name="T50" fmla="*/ 2147483647 w 42"/>
              <a:gd name="T51" fmla="*/ 2147483647 h 62"/>
              <a:gd name="T52" fmla="*/ 2147483647 w 42"/>
              <a:gd name="T53" fmla="*/ 2147483647 h 62"/>
              <a:gd name="T54" fmla="*/ 2147483647 w 42"/>
              <a:gd name="T55" fmla="*/ 2147483647 h 62"/>
              <a:gd name="T56" fmla="*/ 2147483647 w 42"/>
              <a:gd name="T57" fmla="*/ 2147483647 h 62"/>
              <a:gd name="T58" fmla="*/ 2147483647 w 42"/>
              <a:gd name="T59" fmla="*/ 2147483647 h 62"/>
              <a:gd name="T60" fmla="*/ 2147483647 w 42"/>
              <a:gd name="T61" fmla="*/ 2147483647 h 62"/>
              <a:gd name="T62" fmla="*/ 2147483647 w 42"/>
              <a:gd name="T63" fmla="*/ 2147483647 h 62"/>
              <a:gd name="T64" fmla="*/ 2147483647 w 42"/>
              <a:gd name="T65" fmla="*/ 2147483647 h 62"/>
              <a:gd name="T66" fmla="*/ 2147483647 w 42"/>
              <a:gd name="T67" fmla="*/ 2147483647 h 62"/>
              <a:gd name="T68" fmla="*/ 2147483647 w 42"/>
              <a:gd name="T69" fmla="*/ 2147483647 h 62"/>
              <a:gd name="T70" fmla="*/ 2147483647 w 42"/>
              <a:gd name="T71" fmla="*/ 2147483647 h 62"/>
              <a:gd name="T72" fmla="*/ 2147483647 w 42"/>
              <a:gd name="T73" fmla="*/ 2147483647 h 62"/>
              <a:gd name="T74" fmla="*/ 2147483647 w 42"/>
              <a:gd name="T75" fmla="*/ 2147483647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18" name="Rounded Rectangle 29"/>
          <p:cNvSpPr>
            <a:spLocks noChangeArrowheads="1"/>
          </p:cNvSpPr>
          <p:nvPr/>
        </p:nvSpPr>
        <p:spPr bwMode="auto">
          <a:xfrm>
            <a:off x="8429625" y="1857375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19" name="Rounded Rectangle 32"/>
          <p:cNvSpPr>
            <a:spLocks noChangeArrowheads="1"/>
          </p:cNvSpPr>
          <p:nvPr/>
        </p:nvSpPr>
        <p:spPr bwMode="auto">
          <a:xfrm>
            <a:off x="8429625" y="3290888"/>
            <a:ext cx="2813050" cy="1163637"/>
          </a:xfrm>
          <a:prstGeom prst="roundRect">
            <a:avLst>
              <a:gd name="adj" fmla="val 10134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20" name="Rounded Rectangle 35"/>
          <p:cNvSpPr>
            <a:spLocks noChangeArrowheads="1"/>
          </p:cNvSpPr>
          <p:nvPr/>
        </p:nvSpPr>
        <p:spPr bwMode="auto">
          <a:xfrm>
            <a:off x="8429625" y="4724400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7121" name="Elbow Connector 45"/>
          <p:cNvCxnSpPr>
            <a:cxnSpLocks noChangeShapeType="1"/>
          </p:cNvCxnSpPr>
          <p:nvPr/>
        </p:nvCxnSpPr>
        <p:spPr bwMode="auto">
          <a:xfrm flipH="1">
            <a:off x="7085013" y="2439988"/>
            <a:ext cx="12303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7122" name="Elbow Connector 46"/>
          <p:cNvCxnSpPr>
            <a:cxnSpLocks noChangeShapeType="1"/>
          </p:cNvCxnSpPr>
          <p:nvPr/>
        </p:nvCxnSpPr>
        <p:spPr bwMode="auto">
          <a:xfrm flipH="1" flipV="1">
            <a:off x="7085013" y="4454525"/>
            <a:ext cx="12303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7123" name="Straight Connector 47"/>
          <p:cNvCxnSpPr>
            <a:cxnSpLocks noChangeShapeType="1"/>
          </p:cNvCxnSpPr>
          <p:nvPr/>
        </p:nvCxnSpPr>
        <p:spPr bwMode="auto">
          <a:xfrm flipH="1">
            <a:off x="7085013" y="3919538"/>
            <a:ext cx="1230312" cy="31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7124" name="Freeform 105"/>
          <p:cNvSpPr>
            <a:spLocks noEditPoints="1"/>
          </p:cNvSpPr>
          <p:nvPr/>
        </p:nvSpPr>
        <p:spPr bwMode="auto">
          <a:xfrm>
            <a:off x="10523538" y="2198688"/>
            <a:ext cx="496887" cy="500062"/>
          </a:xfrm>
          <a:custGeom>
            <a:avLst/>
            <a:gdLst>
              <a:gd name="T0" fmla="*/ 0 w 71"/>
              <a:gd name="T1" fmla="*/ 2147483647 h 71"/>
              <a:gd name="T2" fmla="*/ 2147483647 w 71"/>
              <a:gd name="T3" fmla="*/ 2147483647 h 71"/>
              <a:gd name="T4" fmla="*/ 2147483647 w 71"/>
              <a:gd name="T5" fmla="*/ 2147483647 h 71"/>
              <a:gd name="T6" fmla="*/ 2147483647 w 71"/>
              <a:gd name="T7" fmla="*/ 2147483647 h 71"/>
              <a:gd name="T8" fmla="*/ 2147483647 w 71"/>
              <a:gd name="T9" fmla="*/ 2147483647 h 71"/>
              <a:gd name="T10" fmla="*/ 2147483647 w 71"/>
              <a:gd name="T11" fmla="*/ 2147483647 h 71"/>
              <a:gd name="T12" fmla="*/ 2147483647 w 71"/>
              <a:gd name="T13" fmla="*/ 2147483647 h 71"/>
              <a:gd name="T14" fmla="*/ 0 w 71"/>
              <a:gd name="T15" fmla="*/ 2147483647 h 71"/>
              <a:gd name="T16" fmla="*/ 2147483647 w 71"/>
              <a:gd name="T17" fmla="*/ 2147483647 h 71"/>
              <a:gd name="T18" fmla="*/ 2147483647 w 71"/>
              <a:gd name="T19" fmla="*/ 2147483647 h 71"/>
              <a:gd name="T20" fmla="*/ 2147483647 w 71"/>
              <a:gd name="T21" fmla="*/ 2147483647 h 71"/>
              <a:gd name="T22" fmla="*/ 2147483647 w 71"/>
              <a:gd name="T23" fmla="*/ 2147483647 h 71"/>
              <a:gd name="T24" fmla="*/ 2147483647 w 71"/>
              <a:gd name="T25" fmla="*/ 2147483647 h 71"/>
              <a:gd name="T26" fmla="*/ 2147483647 w 71"/>
              <a:gd name="T27" fmla="*/ 2147483647 h 71"/>
              <a:gd name="T28" fmla="*/ 2147483647 w 71"/>
              <a:gd name="T29" fmla="*/ 2147483647 h 71"/>
              <a:gd name="T30" fmla="*/ 2147483647 w 71"/>
              <a:gd name="T31" fmla="*/ 2147483647 h 71"/>
              <a:gd name="T32" fmla="*/ 2147483647 w 71"/>
              <a:gd name="T33" fmla="*/ 2147483647 h 71"/>
              <a:gd name="T34" fmla="*/ 2147483647 w 71"/>
              <a:gd name="T35" fmla="*/ 2147483647 h 71"/>
              <a:gd name="T36" fmla="*/ 2147483647 w 71"/>
              <a:gd name="T37" fmla="*/ 2147483647 h 71"/>
              <a:gd name="T38" fmla="*/ 2147483647 w 71"/>
              <a:gd name="T39" fmla="*/ 2147483647 h 71"/>
              <a:gd name="T40" fmla="*/ 2147483647 w 71"/>
              <a:gd name="T41" fmla="*/ 0 h 71"/>
              <a:gd name="T42" fmla="*/ 2147483647 w 71"/>
              <a:gd name="T43" fmla="*/ 2147483647 h 71"/>
              <a:gd name="T44" fmla="*/ 2147483647 w 71"/>
              <a:gd name="T45" fmla="*/ 2147483647 h 71"/>
              <a:gd name="T46" fmla="*/ 2147483647 w 71"/>
              <a:gd name="T47" fmla="*/ 2147483647 h 71"/>
              <a:gd name="T48" fmla="*/ 2147483647 w 71"/>
              <a:gd name="T49" fmla="*/ 2147483647 h 71"/>
              <a:gd name="T50" fmla="*/ 2147483647 w 71"/>
              <a:gd name="T51" fmla="*/ 2147483647 h 71"/>
              <a:gd name="T52" fmla="*/ 2147483647 w 71"/>
              <a:gd name="T53" fmla="*/ 2147483647 h 71"/>
              <a:gd name="T54" fmla="*/ 2147483647 w 71"/>
              <a:gd name="T55" fmla="*/ 2147483647 h 71"/>
              <a:gd name="T56" fmla="*/ 2147483647 w 71"/>
              <a:gd name="T57" fmla="*/ 2147483647 h 71"/>
              <a:gd name="T58" fmla="*/ 2147483647 w 71"/>
              <a:gd name="T59" fmla="*/ 2147483647 h 71"/>
              <a:gd name="T60" fmla="*/ 2147483647 w 71"/>
              <a:gd name="T61" fmla="*/ 2147483647 h 71"/>
              <a:gd name="T62" fmla="*/ 2147483647 w 71"/>
              <a:gd name="T63" fmla="*/ 2147483647 h 71"/>
              <a:gd name="T64" fmla="*/ 2147483647 w 71"/>
              <a:gd name="T65" fmla="*/ 2147483647 h 71"/>
              <a:gd name="T66" fmla="*/ 2147483647 w 71"/>
              <a:gd name="T67" fmla="*/ 2147483647 h 71"/>
              <a:gd name="T68" fmla="*/ 2147483647 w 71"/>
              <a:gd name="T69" fmla="*/ 2147483647 h 71"/>
              <a:gd name="T70" fmla="*/ 2147483647 w 71"/>
              <a:gd name="T71" fmla="*/ 2147483647 h 7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25" name="Freeform 66"/>
          <p:cNvSpPr>
            <a:spLocks noEditPoints="1"/>
          </p:cNvSpPr>
          <p:nvPr/>
        </p:nvSpPr>
        <p:spPr bwMode="auto">
          <a:xfrm>
            <a:off x="10523538" y="3668713"/>
            <a:ext cx="522287" cy="404812"/>
          </a:xfrm>
          <a:custGeom>
            <a:avLst/>
            <a:gdLst>
              <a:gd name="T0" fmla="*/ 2147483647 w 72"/>
              <a:gd name="T1" fmla="*/ 2147483647 h 56"/>
              <a:gd name="T2" fmla="*/ 2147483647 w 72"/>
              <a:gd name="T3" fmla="*/ 2147483647 h 56"/>
              <a:gd name="T4" fmla="*/ 2147483647 w 72"/>
              <a:gd name="T5" fmla="*/ 2147483647 h 56"/>
              <a:gd name="T6" fmla="*/ 2147483647 w 72"/>
              <a:gd name="T7" fmla="*/ 2147483647 h 56"/>
              <a:gd name="T8" fmla="*/ 2147483647 w 72"/>
              <a:gd name="T9" fmla="*/ 2147483647 h 56"/>
              <a:gd name="T10" fmla="*/ 2147483647 w 72"/>
              <a:gd name="T11" fmla="*/ 2147483647 h 56"/>
              <a:gd name="T12" fmla="*/ 2147483647 w 72"/>
              <a:gd name="T13" fmla="*/ 2147483647 h 56"/>
              <a:gd name="T14" fmla="*/ 2147483647 w 72"/>
              <a:gd name="T15" fmla="*/ 2147483647 h 56"/>
              <a:gd name="T16" fmla="*/ 0 w 72"/>
              <a:gd name="T17" fmla="*/ 2147483647 h 56"/>
              <a:gd name="T18" fmla="*/ 2147483647 w 72"/>
              <a:gd name="T19" fmla="*/ 0 h 56"/>
              <a:gd name="T20" fmla="*/ 2147483647 w 72"/>
              <a:gd name="T21" fmla="*/ 2147483647 h 56"/>
              <a:gd name="T22" fmla="*/ 2147483647 w 72"/>
              <a:gd name="T23" fmla="*/ 2147483647 h 56"/>
              <a:gd name="T24" fmla="*/ 2147483647 w 72"/>
              <a:gd name="T25" fmla="*/ 2147483647 h 56"/>
              <a:gd name="T26" fmla="*/ 2147483647 w 72"/>
              <a:gd name="T27" fmla="*/ 2147483647 h 56"/>
              <a:gd name="T28" fmla="*/ 2147483647 w 72"/>
              <a:gd name="T29" fmla="*/ 2147483647 h 56"/>
              <a:gd name="T30" fmla="*/ 2147483647 w 72"/>
              <a:gd name="T31" fmla="*/ 2147483647 h 56"/>
              <a:gd name="T32" fmla="*/ 2147483647 w 72"/>
              <a:gd name="T33" fmla="*/ 2147483647 h 56"/>
              <a:gd name="T34" fmla="*/ 2147483647 w 72"/>
              <a:gd name="T35" fmla="*/ 2147483647 h 56"/>
              <a:gd name="T36" fmla="*/ 2147483647 w 72"/>
              <a:gd name="T37" fmla="*/ 2147483647 h 56"/>
              <a:gd name="T38" fmla="*/ 2147483647 w 72"/>
              <a:gd name="T39" fmla="*/ 2147483647 h 56"/>
              <a:gd name="T40" fmla="*/ 2147483647 w 72"/>
              <a:gd name="T41" fmla="*/ 2147483647 h 56"/>
              <a:gd name="T42" fmla="*/ 2147483647 w 72"/>
              <a:gd name="T43" fmla="*/ 2147483647 h 56"/>
              <a:gd name="T44" fmla="*/ 2147483647 w 72"/>
              <a:gd name="T45" fmla="*/ 2147483647 h 56"/>
              <a:gd name="T46" fmla="*/ 2147483647 w 72"/>
              <a:gd name="T47" fmla="*/ 2147483647 h 56"/>
              <a:gd name="T48" fmla="*/ 2147483647 w 72"/>
              <a:gd name="T49" fmla="*/ 2147483647 h 56"/>
              <a:gd name="T50" fmla="*/ 2147483647 w 72"/>
              <a:gd name="T51" fmla="*/ 2147483647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26" name="Freeform 15"/>
          <p:cNvSpPr>
            <a:spLocks noEditPoints="1"/>
          </p:cNvSpPr>
          <p:nvPr/>
        </p:nvSpPr>
        <p:spPr bwMode="auto">
          <a:xfrm>
            <a:off x="1111250" y="3657600"/>
            <a:ext cx="596900" cy="447675"/>
          </a:xfrm>
          <a:custGeom>
            <a:avLst/>
            <a:gdLst>
              <a:gd name="T0" fmla="*/ 2147483647 w 168"/>
              <a:gd name="T1" fmla="*/ 2147483647 h 126"/>
              <a:gd name="T2" fmla="*/ 0 w 168"/>
              <a:gd name="T3" fmla="*/ 2147483647 h 126"/>
              <a:gd name="T4" fmla="*/ 0 w 168"/>
              <a:gd name="T5" fmla="*/ 0 h 126"/>
              <a:gd name="T6" fmla="*/ 2147483647 w 168"/>
              <a:gd name="T7" fmla="*/ 0 h 126"/>
              <a:gd name="T8" fmla="*/ 2147483647 w 168"/>
              <a:gd name="T9" fmla="*/ 2147483647 h 126"/>
              <a:gd name="T10" fmla="*/ 2147483647 w 168"/>
              <a:gd name="T11" fmla="*/ 2147483647 h 126"/>
              <a:gd name="T12" fmla="*/ 2147483647 w 168"/>
              <a:gd name="T13" fmla="*/ 2147483647 h 126"/>
              <a:gd name="T14" fmla="*/ 2147483647 w 168"/>
              <a:gd name="T15" fmla="*/ 2147483647 h 126"/>
              <a:gd name="T16" fmla="*/ 2147483647 w 168"/>
              <a:gd name="T17" fmla="*/ 2147483647 h 126"/>
              <a:gd name="T18" fmla="*/ 2147483647 w 168"/>
              <a:gd name="T19" fmla="*/ 2147483647 h 126"/>
              <a:gd name="T20" fmla="*/ 2147483647 w 168"/>
              <a:gd name="T21" fmla="*/ 2147483647 h 126"/>
              <a:gd name="T22" fmla="*/ 2147483647 w 168"/>
              <a:gd name="T23" fmla="*/ 2147483647 h 126"/>
              <a:gd name="T24" fmla="*/ 2147483647 w 168"/>
              <a:gd name="T25" fmla="*/ 2147483647 h 126"/>
              <a:gd name="T26" fmla="*/ 2147483647 w 168"/>
              <a:gd name="T27" fmla="*/ 2147483647 h 126"/>
              <a:gd name="T28" fmla="*/ 2147483647 w 168"/>
              <a:gd name="T29" fmla="*/ 2147483647 h 126"/>
              <a:gd name="T30" fmla="*/ 2147483647 w 168"/>
              <a:gd name="T31" fmla="*/ 2147483647 h 126"/>
              <a:gd name="T32" fmla="*/ 2147483647 w 168"/>
              <a:gd name="T33" fmla="*/ 2147483647 h 126"/>
              <a:gd name="T34" fmla="*/ 2147483647 w 168"/>
              <a:gd name="T35" fmla="*/ 2147483647 h 126"/>
              <a:gd name="T36" fmla="*/ 2147483647 w 168"/>
              <a:gd name="T37" fmla="*/ 2147483647 h 126"/>
              <a:gd name="T38" fmla="*/ 2147483647 w 168"/>
              <a:gd name="T39" fmla="*/ 2147483647 h 126"/>
              <a:gd name="T40" fmla="*/ 2147483647 w 168"/>
              <a:gd name="T41" fmla="*/ 2147483647 h 126"/>
              <a:gd name="T42" fmla="*/ 2147483647 w 168"/>
              <a:gd name="T43" fmla="*/ 2147483647 h 126"/>
              <a:gd name="T44" fmla="*/ 2147483647 w 168"/>
              <a:gd name="T45" fmla="*/ 2147483647 h 126"/>
              <a:gd name="T46" fmla="*/ 2147483647 w 168"/>
              <a:gd name="T47" fmla="*/ 2147483647 h 126"/>
              <a:gd name="T48" fmla="*/ 2147483647 w 168"/>
              <a:gd name="T49" fmla="*/ 2147483647 h 126"/>
              <a:gd name="T50" fmla="*/ 2147483647 w 168"/>
              <a:gd name="T51" fmla="*/ 2147483647 h 126"/>
              <a:gd name="T52" fmla="*/ 2147483647 w 168"/>
              <a:gd name="T53" fmla="*/ 2147483647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27" name="Freeform 54@|5FFC:14657585|FBC:16777215|LFC:11765543|LBC:16777215"/>
          <p:cNvSpPr>
            <a:spLocks/>
          </p:cNvSpPr>
          <p:nvPr/>
        </p:nvSpPr>
        <p:spPr bwMode="auto">
          <a:xfrm>
            <a:off x="5211763" y="3078163"/>
            <a:ext cx="1744662" cy="1744662"/>
          </a:xfrm>
          <a:custGeom>
            <a:avLst/>
            <a:gdLst>
              <a:gd name="T0" fmla="*/ 0 w 661361"/>
              <a:gd name="T1" fmla="*/ 775516186 h 661361"/>
              <a:gd name="T2" fmla="*/ 227145144 w 661361"/>
              <a:gd name="T3" fmla="*/ 227143348 h 661361"/>
              <a:gd name="T4" fmla="*/ 775518866 w 661361"/>
              <a:gd name="T5" fmla="*/ 0 h 661361"/>
              <a:gd name="T6" fmla="*/ 1323892470 w 661361"/>
              <a:gd name="T7" fmla="*/ 227145144 h 661361"/>
              <a:gd name="T8" fmla="*/ 1551035142 w 661361"/>
              <a:gd name="T9" fmla="*/ 775518866 h 661361"/>
              <a:gd name="T10" fmla="*/ 1323892470 w 661361"/>
              <a:gd name="T11" fmla="*/ 1323892470 h 661361"/>
              <a:gd name="T12" fmla="*/ 775518866 w 661361"/>
              <a:gd name="T13" fmla="*/ 1551035142 h 661361"/>
              <a:gd name="T14" fmla="*/ 227145144 w 661361"/>
              <a:gd name="T15" fmla="*/ 1323892470 h 661361"/>
              <a:gd name="T16" fmla="*/ 2664 w 661361"/>
              <a:gd name="T17" fmla="*/ 775518866 h 661361"/>
              <a:gd name="T18" fmla="*/ 0 w 661361"/>
              <a:gd name="T19" fmla="*/ 775516186 h 6613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1562" tIns="141562" rIns="141562" bIns="141562" anchor="ctr"/>
          <a:lstStyle/>
          <a:p>
            <a:endParaRPr lang="zh-CN" altLang="en-US"/>
          </a:p>
        </p:txBody>
      </p:sp>
      <p:sp>
        <p:nvSpPr>
          <p:cNvPr id="47128" name="Freeform 78@|5FFC:0|FBC:0|LFC:16777215|LBC:16777215"/>
          <p:cNvSpPr>
            <a:spLocks noEditPoints="1"/>
          </p:cNvSpPr>
          <p:nvPr/>
        </p:nvSpPr>
        <p:spPr bwMode="auto">
          <a:xfrm>
            <a:off x="5721350" y="3422650"/>
            <a:ext cx="725488" cy="1055688"/>
          </a:xfrm>
          <a:custGeom>
            <a:avLst/>
            <a:gdLst>
              <a:gd name="T0" fmla="*/ 2147483647 w 85"/>
              <a:gd name="T1" fmla="*/ 0 h 123"/>
              <a:gd name="T2" fmla="*/ 0 w 85"/>
              <a:gd name="T3" fmla="*/ 2147483647 h 123"/>
              <a:gd name="T4" fmla="*/ 2147483647 w 85"/>
              <a:gd name="T5" fmla="*/ 2147483647 h 123"/>
              <a:gd name="T6" fmla="*/ 2147483647 w 85"/>
              <a:gd name="T7" fmla="*/ 2147483647 h 123"/>
              <a:gd name="T8" fmla="*/ 2147483647 w 85"/>
              <a:gd name="T9" fmla="*/ 2147483647 h 123"/>
              <a:gd name="T10" fmla="*/ 2147483647 w 85"/>
              <a:gd name="T11" fmla="*/ 2147483647 h 123"/>
              <a:gd name="T12" fmla="*/ 2147483647 w 85"/>
              <a:gd name="T13" fmla="*/ 0 h 123"/>
              <a:gd name="T14" fmla="*/ 2147483647 w 85"/>
              <a:gd name="T15" fmla="*/ 2147483647 h 123"/>
              <a:gd name="T16" fmla="*/ 2147483647 w 85"/>
              <a:gd name="T17" fmla="*/ 2147483647 h 123"/>
              <a:gd name="T18" fmla="*/ 2147483647 w 85"/>
              <a:gd name="T19" fmla="*/ 2147483647 h 123"/>
              <a:gd name="T20" fmla="*/ 2147483647 w 85"/>
              <a:gd name="T21" fmla="*/ 2147483647 h 123"/>
              <a:gd name="T22" fmla="*/ 2147483647 w 85"/>
              <a:gd name="T23" fmla="*/ 2147483647 h 123"/>
              <a:gd name="T24" fmla="*/ 2147483647 w 85"/>
              <a:gd name="T25" fmla="*/ 2147483647 h 123"/>
              <a:gd name="T26" fmla="*/ 2147483647 w 85"/>
              <a:gd name="T27" fmla="*/ 2147483647 h 123"/>
              <a:gd name="T28" fmla="*/ 2147483647 w 85"/>
              <a:gd name="T29" fmla="*/ 2147483647 h 123"/>
              <a:gd name="T30" fmla="*/ 2147483647 w 85"/>
              <a:gd name="T31" fmla="*/ 2147483647 h 123"/>
              <a:gd name="T32" fmla="*/ 2147483647 w 85"/>
              <a:gd name="T33" fmla="*/ 2147483647 h 123"/>
              <a:gd name="T34" fmla="*/ 2147483647 w 85"/>
              <a:gd name="T35" fmla="*/ 2147483647 h 123"/>
              <a:gd name="T36" fmla="*/ 2147483647 w 85"/>
              <a:gd name="T37" fmla="*/ 2147483647 h 123"/>
              <a:gd name="T38" fmla="*/ 2147483647 w 85"/>
              <a:gd name="T39" fmla="*/ 2147483647 h 123"/>
              <a:gd name="T40" fmla="*/ 2147483647 w 85"/>
              <a:gd name="T41" fmla="*/ 2147483647 h 123"/>
              <a:gd name="T42" fmla="*/ 2147483647 w 85"/>
              <a:gd name="T43" fmla="*/ 2147483647 h 123"/>
              <a:gd name="T44" fmla="*/ 2147483647 w 85"/>
              <a:gd name="T45" fmla="*/ 2147483647 h 123"/>
              <a:gd name="T46" fmla="*/ 2147483647 w 85"/>
              <a:gd name="T47" fmla="*/ 2147483647 h 123"/>
              <a:gd name="T48" fmla="*/ 2147483647 w 85"/>
              <a:gd name="T49" fmla="*/ 2147483647 h 123"/>
              <a:gd name="T50" fmla="*/ 2147483647 w 85"/>
              <a:gd name="T51" fmla="*/ 2147483647 h 123"/>
              <a:gd name="T52" fmla="*/ 2147483647 w 85"/>
              <a:gd name="T53" fmla="*/ 2147483647 h 123"/>
              <a:gd name="T54" fmla="*/ 2147483647 w 85"/>
              <a:gd name="T55" fmla="*/ 2147483647 h 123"/>
              <a:gd name="T56" fmla="*/ 2147483647 w 85"/>
              <a:gd name="T57" fmla="*/ 2147483647 h 123"/>
              <a:gd name="T58" fmla="*/ 2147483647 w 85"/>
              <a:gd name="T59" fmla="*/ 2147483647 h 123"/>
              <a:gd name="T60" fmla="*/ 2147483647 w 85"/>
              <a:gd name="T61" fmla="*/ 2147483647 h 123"/>
              <a:gd name="T62" fmla="*/ 2147483647 w 85"/>
              <a:gd name="T63" fmla="*/ 2147483647 h 123"/>
              <a:gd name="T64" fmla="*/ 2147483647 w 85"/>
              <a:gd name="T65" fmla="*/ 2147483647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5" h="123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57"/>
                  <a:pt x="14" y="74"/>
                  <a:pt x="19" y="88"/>
                </a:cubicBezTo>
                <a:cubicBezTo>
                  <a:pt x="27" y="110"/>
                  <a:pt x="26" y="123"/>
                  <a:pt x="42" y="123"/>
                </a:cubicBezTo>
                <a:cubicBezTo>
                  <a:pt x="59" y="123"/>
                  <a:pt x="58" y="110"/>
                  <a:pt x="65" y="88"/>
                </a:cubicBezTo>
                <a:cubicBezTo>
                  <a:pt x="70" y="74"/>
                  <a:pt x="85" y="57"/>
                  <a:pt x="85" y="42"/>
                </a:cubicBezTo>
                <a:cubicBezTo>
                  <a:pt x="85" y="19"/>
                  <a:pt x="66" y="0"/>
                  <a:pt x="42" y="0"/>
                </a:cubicBezTo>
                <a:close/>
                <a:moveTo>
                  <a:pt x="52" y="104"/>
                </a:moveTo>
                <a:cubicBezTo>
                  <a:pt x="33" y="106"/>
                  <a:pt x="33" y="106"/>
                  <a:pt x="33" y="106"/>
                </a:cubicBezTo>
                <a:cubicBezTo>
                  <a:pt x="33" y="104"/>
                  <a:pt x="32" y="102"/>
                  <a:pt x="31" y="99"/>
                </a:cubicBezTo>
                <a:cubicBezTo>
                  <a:pt x="31" y="99"/>
                  <a:pt x="31" y="99"/>
                  <a:pt x="31" y="99"/>
                </a:cubicBezTo>
                <a:cubicBezTo>
                  <a:pt x="55" y="96"/>
                  <a:pt x="55" y="96"/>
                  <a:pt x="55" y="96"/>
                </a:cubicBezTo>
                <a:cubicBezTo>
                  <a:pt x="54" y="97"/>
                  <a:pt x="54" y="98"/>
                  <a:pt x="54" y="99"/>
                </a:cubicBezTo>
                <a:cubicBezTo>
                  <a:pt x="53" y="101"/>
                  <a:pt x="53" y="103"/>
                  <a:pt x="52" y="104"/>
                </a:cubicBezTo>
                <a:close/>
                <a:moveTo>
                  <a:pt x="30" y="95"/>
                </a:moveTo>
                <a:cubicBezTo>
                  <a:pt x="29" y="93"/>
                  <a:pt x="28" y="91"/>
                  <a:pt x="27" y="88"/>
                </a:cubicBezTo>
                <a:cubicBezTo>
                  <a:pt x="57" y="88"/>
                  <a:pt x="57" y="88"/>
                  <a:pt x="57" y="88"/>
                </a:cubicBezTo>
                <a:cubicBezTo>
                  <a:pt x="57" y="89"/>
                  <a:pt x="56" y="91"/>
                  <a:pt x="56" y="92"/>
                </a:cubicBezTo>
                <a:lnTo>
                  <a:pt x="30" y="95"/>
                </a:lnTo>
                <a:close/>
                <a:moveTo>
                  <a:pt x="42" y="115"/>
                </a:moveTo>
                <a:cubicBezTo>
                  <a:pt x="38" y="115"/>
                  <a:pt x="37" y="114"/>
                  <a:pt x="35" y="110"/>
                </a:cubicBezTo>
                <a:cubicBezTo>
                  <a:pt x="51" y="108"/>
                  <a:pt x="51" y="108"/>
                  <a:pt x="51" y="108"/>
                </a:cubicBezTo>
                <a:cubicBezTo>
                  <a:pt x="49" y="114"/>
                  <a:pt x="47" y="115"/>
                  <a:pt x="42" y="115"/>
                </a:cubicBezTo>
                <a:close/>
                <a:moveTo>
                  <a:pt x="60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3" y="76"/>
                  <a:pt x="20" y="72"/>
                  <a:pt x="18" y="68"/>
                </a:cubicBezTo>
                <a:cubicBezTo>
                  <a:pt x="13" y="59"/>
                  <a:pt x="8" y="50"/>
                  <a:pt x="8" y="42"/>
                </a:cubicBezTo>
                <a:cubicBezTo>
                  <a:pt x="8" y="23"/>
                  <a:pt x="23" y="8"/>
                  <a:pt x="42" y="8"/>
                </a:cubicBezTo>
                <a:cubicBezTo>
                  <a:pt x="61" y="8"/>
                  <a:pt x="77" y="23"/>
                  <a:pt x="77" y="42"/>
                </a:cubicBezTo>
                <a:cubicBezTo>
                  <a:pt x="77" y="50"/>
                  <a:pt x="72" y="59"/>
                  <a:pt x="67" y="68"/>
                </a:cubicBezTo>
                <a:cubicBezTo>
                  <a:pt x="64" y="72"/>
                  <a:pt x="62" y="76"/>
                  <a:pt x="60" y="80"/>
                </a:cubicBezTo>
                <a:close/>
                <a:moveTo>
                  <a:pt x="60" y="80"/>
                </a:moveTo>
                <a:cubicBezTo>
                  <a:pt x="60" y="80"/>
                  <a:pt x="60" y="80"/>
                  <a:pt x="60" y="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29" name="Freeform 79@|5FFC:0|FBC:0|LFC:16777215|LBC:16777215"/>
          <p:cNvSpPr>
            <a:spLocks noEditPoints="1"/>
          </p:cNvSpPr>
          <p:nvPr/>
        </p:nvSpPr>
        <p:spPr bwMode="auto">
          <a:xfrm>
            <a:off x="5884863" y="3584575"/>
            <a:ext cx="212725" cy="214313"/>
          </a:xfrm>
          <a:custGeom>
            <a:avLst/>
            <a:gdLst>
              <a:gd name="T0" fmla="*/ 2147483647 w 25"/>
              <a:gd name="T1" fmla="*/ 0 h 25"/>
              <a:gd name="T2" fmla="*/ 0 w 25"/>
              <a:gd name="T3" fmla="*/ 2147483647 h 25"/>
              <a:gd name="T4" fmla="*/ 2147483647 w 25"/>
              <a:gd name="T5" fmla="*/ 2147483647 h 25"/>
              <a:gd name="T6" fmla="*/ 2147483647 w 25"/>
              <a:gd name="T7" fmla="*/ 2147483647 h 25"/>
              <a:gd name="T8" fmla="*/ 2147483647 w 25"/>
              <a:gd name="T9" fmla="*/ 2147483647 h 25"/>
              <a:gd name="T10" fmla="*/ 2147483647 w 25"/>
              <a:gd name="T11" fmla="*/ 2147483647 h 25"/>
              <a:gd name="T12" fmla="*/ 2147483647 w 25"/>
              <a:gd name="T13" fmla="*/ 0 h 25"/>
              <a:gd name="T14" fmla="*/ 2147483647 w 25"/>
              <a:gd name="T15" fmla="*/ 0 h 25"/>
              <a:gd name="T16" fmla="*/ 2147483647 w 25"/>
              <a:gd name="T17" fmla="*/ 0 h 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" h="25">
                <a:moveTo>
                  <a:pt x="23" y="0"/>
                </a:moveTo>
                <a:cubicBezTo>
                  <a:pt x="11" y="0"/>
                  <a:pt x="0" y="10"/>
                  <a:pt x="0" y="23"/>
                </a:cubicBezTo>
                <a:cubicBezTo>
                  <a:pt x="0" y="24"/>
                  <a:pt x="1" y="25"/>
                  <a:pt x="2" y="25"/>
                </a:cubicBezTo>
                <a:cubicBezTo>
                  <a:pt x="3" y="25"/>
                  <a:pt x="4" y="24"/>
                  <a:pt x="4" y="23"/>
                </a:cubicBezTo>
                <a:cubicBezTo>
                  <a:pt x="4" y="12"/>
                  <a:pt x="13" y="4"/>
                  <a:pt x="23" y="4"/>
                </a:cubicBezTo>
                <a:cubicBezTo>
                  <a:pt x="24" y="4"/>
                  <a:pt x="25" y="3"/>
                  <a:pt x="25" y="2"/>
                </a:cubicBezTo>
                <a:cubicBezTo>
                  <a:pt x="25" y="1"/>
                  <a:pt x="24" y="0"/>
                  <a:pt x="23" y="0"/>
                </a:cubicBezTo>
                <a:close/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30" name="TextBox 13"/>
          <p:cNvSpPr txBox="1">
            <a:spLocks noChangeArrowheads="1"/>
          </p:cNvSpPr>
          <p:nvPr/>
        </p:nvSpPr>
        <p:spPr bwMode="auto">
          <a:xfrm>
            <a:off x="1876425" y="219392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内容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1" name="TextBox 13"/>
          <p:cNvSpPr txBox="1">
            <a:spLocks noChangeArrowheads="1"/>
          </p:cNvSpPr>
          <p:nvPr/>
        </p:nvSpPr>
        <p:spPr bwMode="auto">
          <a:xfrm>
            <a:off x="1881188" y="247967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2" name="TextBox 13"/>
          <p:cNvSpPr txBox="1">
            <a:spLocks noChangeArrowheads="1"/>
          </p:cNvSpPr>
          <p:nvPr/>
        </p:nvSpPr>
        <p:spPr bwMode="auto">
          <a:xfrm>
            <a:off x="1876425" y="3636963"/>
            <a:ext cx="1562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目的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3" name="TextBox 13"/>
          <p:cNvSpPr txBox="1">
            <a:spLocks noChangeArrowheads="1"/>
          </p:cNvSpPr>
          <p:nvPr/>
        </p:nvSpPr>
        <p:spPr bwMode="auto">
          <a:xfrm>
            <a:off x="1881188" y="3922713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4" name="TextBox 13"/>
          <p:cNvSpPr txBox="1">
            <a:spLocks noChangeArrowheads="1"/>
          </p:cNvSpPr>
          <p:nvPr/>
        </p:nvSpPr>
        <p:spPr bwMode="auto">
          <a:xfrm>
            <a:off x="1876425" y="504507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策略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5" name="TextBox 13"/>
          <p:cNvSpPr txBox="1">
            <a:spLocks noChangeArrowheads="1"/>
          </p:cNvSpPr>
          <p:nvPr/>
        </p:nvSpPr>
        <p:spPr bwMode="auto">
          <a:xfrm>
            <a:off x="1881188" y="533082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6" name="TextBox 13"/>
          <p:cNvSpPr txBox="1">
            <a:spLocks noChangeArrowheads="1"/>
          </p:cNvSpPr>
          <p:nvPr/>
        </p:nvSpPr>
        <p:spPr bwMode="auto">
          <a:xfrm>
            <a:off x="8667750" y="219392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媒介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7" name="TextBox 13"/>
          <p:cNvSpPr txBox="1">
            <a:spLocks noChangeArrowheads="1"/>
          </p:cNvSpPr>
          <p:nvPr/>
        </p:nvSpPr>
        <p:spPr bwMode="auto">
          <a:xfrm>
            <a:off x="8672513" y="247967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8" name="TextBox 13"/>
          <p:cNvSpPr txBox="1">
            <a:spLocks noChangeArrowheads="1"/>
          </p:cNvSpPr>
          <p:nvPr/>
        </p:nvSpPr>
        <p:spPr bwMode="auto">
          <a:xfrm>
            <a:off x="8667750" y="3646488"/>
            <a:ext cx="1562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手法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9" name="TextBox 13"/>
          <p:cNvSpPr txBox="1">
            <a:spLocks noChangeArrowheads="1"/>
          </p:cNvSpPr>
          <p:nvPr/>
        </p:nvSpPr>
        <p:spPr bwMode="auto">
          <a:xfrm>
            <a:off x="8672513" y="3932238"/>
            <a:ext cx="15589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40" name="TextBox 13"/>
          <p:cNvSpPr txBox="1">
            <a:spLocks noChangeArrowheads="1"/>
          </p:cNvSpPr>
          <p:nvPr/>
        </p:nvSpPr>
        <p:spPr bwMode="auto">
          <a:xfrm>
            <a:off x="8667750" y="5054600"/>
            <a:ext cx="1562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对象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41" name="TextBox 13"/>
          <p:cNvSpPr txBox="1">
            <a:spLocks noChangeArrowheads="1"/>
          </p:cNvSpPr>
          <p:nvPr/>
        </p:nvSpPr>
        <p:spPr bwMode="auto">
          <a:xfrm>
            <a:off x="8672513" y="5341938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47142" name="组合 40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7144" name="椭圆 41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7145" name="等腰三角形 42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7143" name="Freeform 135"/>
          <p:cNvSpPr>
            <a:spLocks noEditPoints="1"/>
          </p:cNvSpPr>
          <p:nvPr/>
        </p:nvSpPr>
        <p:spPr bwMode="auto">
          <a:xfrm>
            <a:off x="10523538" y="5040313"/>
            <a:ext cx="538162" cy="503237"/>
          </a:xfrm>
          <a:custGeom>
            <a:avLst/>
            <a:gdLst>
              <a:gd name="T0" fmla="*/ 2147483647 w 73"/>
              <a:gd name="T1" fmla="*/ 2147483647 h 68"/>
              <a:gd name="T2" fmla="*/ 2147483647 w 73"/>
              <a:gd name="T3" fmla="*/ 2147483647 h 68"/>
              <a:gd name="T4" fmla="*/ 0 w 73"/>
              <a:gd name="T5" fmla="*/ 2147483647 h 68"/>
              <a:gd name="T6" fmla="*/ 2147483647 w 73"/>
              <a:gd name="T7" fmla="*/ 2147483647 h 68"/>
              <a:gd name="T8" fmla="*/ 2147483647 w 73"/>
              <a:gd name="T9" fmla="*/ 2147483647 h 68"/>
              <a:gd name="T10" fmla="*/ 2147483647 w 73"/>
              <a:gd name="T11" fmla="*/ 2147483647 h 68"/>
              <a:gd name="T12" fmla="*/ 2147483647 w 73"/>
              <a:gd name="T13" fmla="*/ 2147483647 h 68"/>
              <a:gd name="T14" fmla="*/ 2147483647 w 73"/>
              <a:gd name="T15" fmla="*/ 2147483647 h 68"/>
              <a:gd name="T16" fmla="*/ 2147483647 w 73"/>
              <a:gd name="T17" fmla="*/ 2147483647 h 68"/>
              <a:gd name="T18" fmla="*/ 2147483647 w 73"/>
              <a:gd name="T19" fmla="*/ 2147483647 h 68"/>
              <a:gd name="T20" fmla="*/ 2147483647 w 73"/>
              <a:gd name="T21" fmla="*/ 2147483647 h 68"/>
              <a:gd name="T22" fmla="*/ 2147483647 w 73"/>
              <a:gd name="T23" fmla="*/ 0 h 68"/>
              <a:gd name="T24" fmla="*/ 2147483647 w 73"/>
              <a:gd name="T25" fmla="*/ 2147483647 h 68"/>
              <a:gd name="T26" fmla="*/ 2147483647 w 73"/>
              <a:gd name="T27" fmla="*/ 2147483647 h 68"/>
              <a:gd name="T28" fmla="*/ 2147483647 w 73"/>
              <a:gd name="T29" fmla="*/ 2147483647 h 68"/>
              <a:gd name="T30" fmla="*/ 2147483647 w 73"/>
              <a:gd name="T31" fmla="*/ 2147483647 h 68"/>
              <a:gd name="T32" fmla="*/ 2147483647 w 73"/>
              <a:gd name="T33" fmla="*/ 2147483647 h 68"/>
              <a:gd name="T34" fmla="*/ 2147483647 w 73"/>
              <a:gd name="T35" fmla="*/ 2147483647 h 68"/>
              <a:gd name="T36" fmla="*/ 2147483647 w 73"/>
              <a:gd name="T37" fmla="*/ 2147483647 h 68"/>
              <a:gd name="T38" fmla="*/ 2147483647 w 73"/>
              <a:gd name="T39" fmla="*/ 2147483647 h 68"/>
              <a:gd name="T40" fmla="*/ 2147483647 w 73"/>
              <a:gd name="T41" fmla="*/ 2147483647 h 68"/>
              <a:gd name="T42" fmla="*/ 2147483647 w 73"/>
              <a:gd name="T43" fmla="*/ 2147483647 h 68"/>
              <a:gd name="T44" fmla="*/ 2147483647 w 73"/>
              <a:gd name="T45" fmla="*/ 2147483647 h 68"/>
              <a:gd name="T46" fmla="*/ 2147483647 w 73"/>
              <a:gd name="T47" fmla="*/ 2147483647 h 68"/>
              <a:gd name="T48" fmla="*/ 2147483647 w 73"/>
              <a:gd name="T49" fmla="*/ 2147483647 h 68"/>
              <a:gd name="T50" fmla="*/ 2147483647 w 73"/>
              <a:gd name="T51" fmla="*/ 2147483647 h 68"/>
              <a:gd name="T52" fmla="*/ 2147483647 w 73"/>
              <a:gd name="T53" fmla="*/ 2147483647 h 68"/>
              <a:gd name="T54" fmla="*/ 2147483647 w 73"/>
              <a:gd name="T55" fmla="*/ 2147483647 h 68"/>
              <a:gd name="T56" fmla="*/ 2147483647 w 73"/>
              <a:gd name="T57" fmla="*/ 2147483647 h 68"/>
              <a:gd name="T58" fmla="*/ 2147483647 w 73"/>
              <a:gd name="T59" fmla="*/ 0 h 68"/>
              <a:gd name="T60" fmla="*/ 2147483647 w 73"/>
              <a:gd name="T61" fmla="*/ 2147483647 h 68"/>
              <a:gd name="T62" fmla="*/ 2147483647 w 73"/>
              <a:gd name="T63" fmla="*/ 2147483647 h 68"/>
              <a:gd name="T64" fmla="*/ 2147483647 w 73"/>
              <a:gd name="T65" fmla="*/ 2147483647 h 68"/>
              <a:gd name="T66" fmla="*/ 2147483647 w 73"/>
              <a:gd name="T67" fmla="*/ 2147483647 h 68"/>
              <a:gd name="T68" fmla="*/ 2147483647 w 73"/>
              <a:gd name="T69" fmla="*/ 2147483647 h 68"/>
              <a:gd name="T70" fmla="*/ 2147483647 w 73"/>
              <a:gd name="T71" fmla="*/ 2147483647 h 68"/>
              <a:gd name="T72" fmla="*/ 2147483647 w 73"/>
              <a:gd name="T73" fmla="*/ 2147483647 h 68"/>
              <a:gd name="T74" fmla="*/ 2147483647 w 73"/>
              <a:gd name="T75" fmla="*/ 2147483647 h 68"/>
              <a:gd name="T76" fmla="*/ 2147483647 w 73"/>
              <a:gd name="T77" fmla="*/ 2147483647 h 68"/>
              <a:gd name="T78" fmla="*/ 2147483647 w 73"/>
              <a:gd name="T79" fmla="*/ 2147483647 h 68"/>
              <a:gd name="T80" fmla="*/ 2147483647 w 73"/>
              <a:gd name="T81" fmla="*/ 2147483647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平行四边形 4"/>
          <p:cNvSpPr>
            <a:spLocks noChangeArrowheads="1"/>
          </p:cNvSpPr>
          <p:nvPr/>
        </p:nvSpPr>
        <p:spPr bwMode="auto">
          <a:xfrm>
            <a:off x="6762750" y="3429000"/>
            <a:ext cx="5676900" cy="3429000"/>
          </a:xfrm>
          <a:prstGeom prst="parallelogram">
            <a:avLst>
              <a:gd name="adj" fmla="val 7283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699" name="平行四边形 5"/>
          <p:cNvSpPr>
            <a:spLocks noChangeArrowheads="1"/>
          </p:cNvSpPr>
          <p:nvPr/>
        </p:nvSpPr>
        <p:spPr bwMode="auto">
          <a:xfrm flipV="1">
            <a:off x="6762750" y="0"/>
            <a:ext cx="5676900" cy="3429000"/>
          </a:xfrm>
          <a:prstGeom prst="parallelogram">
            <a:avLst>
              <a:gd name="adj" fmla="val 7283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9700" name="组合 6"/>
          <p:cNvGrpSpPr>
            <a:grpSpLocks/>
          </p:cNvGrpSpPr>
          <p:nvPr/>
        </p:nvGrpSpPr>
        <p:grpSpPr bwMode="auto">
          <a:xfrm>
            <a:off x="847725" y="3184525"/>
            <a:ext cx="4652963" cy="488950"/>
            <a:chOff x="0" y="0"/>
            <a:chExt cx="4653435" cy="489600"/>
          </a:xfrm>
        </p:grpSpPr>
        <p:grpSp>
          <p:nvGrpSpPr>
            <p:cNvPr id="29734" name="组合 7"/>
            <p:cNvGrpSpPr>
              <a:grpSpLocks/>
            </p:cNvGrpSpPr>
            <p:nvPr/>
          </p:nvGrpSpPr>
          <p:grpSpPr bwMode="auto">
            <a:xfrm>
              <a:off x="1513849" y="0"/>
              <a:ext cx="3139586" cy="489600"/>
              <a:chOff x="0" y="0"/>
              <a:chExt cx="4542504" cy="489600"/>
            </a:xfrm>
          </p:grpSpPr>
          <p:sp>
            <p:nvSpPr>
              <p:cNvPr id="29738" name="矩形 11"/>
              <p:cNvSpPr>
                <a:spLocks noChangeArrowheads="1"/>
              </p:cNvSpPr>
              <p:nvPr/>
            </p:nvSpPr>
            <p:spPr bwMode="auto">
              <a:xfrm>
                <a:off x="1129" y="0"/>
                <a:ext cx="3594968" cy="489600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buFont typeface="Arial" pitchFamily="34" charset="0"/>
                  <a:buNone/>
                </a:pPr>
                <a:endParaRPr lang="zh-CN" altLang="en-US" sz="160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9739" name="Rectangle 6"/>
              <p:cNvSpPr>
                <a:spLocks noChangeArrowheads="1"/>
              </p:cNvSpPr>
              <p:nvPr/>
            </p:nvSpPr>
            <p:spPr bwMode="auto">
              <a:xfrm>
                <a:off x="532478" y="45775"/>
                <a:ext cx="401002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项目情况概述</a:t>
                </a:r>
              </a:p>
            </p:txBody>
          </p:sp>
        </p:grpSp>
        <p:grpSp>
          <p:nvGrpSpPr>
            <p:cNvPr id="29735" name="组合 8"/>
            <p:cNvGrpSpPr>
              <a:grpSpLocks/>
            </p:cNvGrpSpPr>
            <p:nvPr/>
          </p:nvGrpSpPr>
          <p:grpSpPr bwMode="auto">
            <a:xfrm>
              <a:off x="0" y="0"/>
              <a:ext cx="1328685" cy="489600"/>
              <a:chOff x="0" y="0"/>
              <a:chExt cx="1328685" cy="489600"/>
            </a:xfrm>
          </p:grpSpPr>
          <p:sp>
            <p:nvSpPr>
              <p:cNvPr id="29736" name="矩形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8873" cy="489600"/>
              </a:xfrm>
              <a:prstGeom prst="rect">
                <a:avLst/>
              </a:prstGeom>
              <a:solidFill>
                <a:srgbClr val="006EC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37" name="文本框 10"/>
              <p:cNvSpPr txBox="1">
                <a:spLocks noChangeArrowheads="1"/>
              </p:cNvSpPr>
              <p:nvPr/>
            </p:nvSpPr>
            <p:spPr bwMode="auto">
              <a:xfrm>
                <a:off x="176329" y="37029"/>
                <a:ext cx="96208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第一章</a:t>
                </a:r>
              </a:p>
            </p:txBody>
          </p:sp>
        </p:grpSp>
      </p:grpSp>
      <p:grpSp>
        <p:nvGrpSpPr>
          <p:cNvPr id="29701" name="组合 13"/>
          <p:cNvGrpSpPr>
            <a:grpSpLocks/>
          </p:cNvGrpSpPr>
          <p:nvPr/>
        </p:nvGrpSpPr>
        <p:grpSpPr bwMode="auto">
          <a:xfrm>
            <a:off x="847725" y="3844925"/>
            <a:ext cx="4652963" cy="488950"/>
            <a:chOff x="0" y="0"/>
            <a:chExt cx="4653435" cy="489600"/>
          </a:xfrm>
        </p:grpSpPr>
        <p:grpSp>
          <p:nvGrpSpPr>
            <p:cNvPr id="29728" name="组合 14"/>
            <p:cNvGrpSpPr>
              <a:grpSpLocks/>
            </p:cNvGrpSpPr>
            <p:nvPr/>
          </p:nvGrpSpPr>
          <p:grpSpPr bwMode="auto">
            <a:xfrm>
              <a:off x="1513849" y="0"/>
              <a:ext cx="3139586" cy="489600"/>
              <a:chOff x="0" y="0"/>
              <a:chExt cx="4542504" cy="489600"/>
            </a:xfrm>
          </p:grpSpPr>
          <p:sp>
            <p:nvSpPr>
              <p:cNvPr id="29732" name="矩形 18"/>
              <p:cNvSpPr>
                <a:spLocks noChangeArrowheads="1"/>
              </p:cNvSpPr>
              <p:nvPr/>
            </p:nvSpPr>
            <p:spPr bwMode="auto">
              <a:xfrm>
                <a:off x="1129" y="0"/>
                <a:ext cx="3594968" cy="489600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buFont typeface="Arial" pitchFamily="34" charset="0"/>
                  <a:buNone/>
                </a:pPr>
                <a:endParaRPr lang="zh-CN" altLang="en-US" sz="160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9733" name="Rectangle 6"/>
              <p:cNvSpPr>
                <a:spLocks noChangeArrowheads="1"/>
              </p:cNvSpPr>
              <p:nvPr/>
            </p:nvSpPr>
            <p:spPr bwMode="auto">
              <a:xfrm>
                <a:off x="532478" y="45775"/>
                <a:ext cx="401002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行业市场分析</a:t>
                </a:r>
              </a:p>
            </p:txBody>
          </p:sp>
        </p:grpSp>
        <p:grpSp>
          <p:nvGrpSpPr>
            <p:cNvPr id="29729" name="组合 15"/>
            <p:cNvGrpSpPr>
              <a:grpSpLocks/>
            </p:cNvGrpSpPr>
            <p:nvPr/>
          </p:nvGrpSpPr>
          <p:grpSpPr bwMode="auto">
            <a:xfrm>
              <a:off x="0" y="0"/>
              <a:ext cx="1328685" cy="489600"/>
              <a:chOff x="0" y="0"/>
              <a:chExt cx="1328685" cy="489600"/>
            </a:xfrm>
          </p:grpSpPr>
          <p:sp>
            <p:nvSpPr>
              <p:cNvPr id="29730" name="矩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8873" cy="489600"/>
              </a:xfrm>
              <a:prstGeom prst="rect">
                <a:avLst/>
              </a:prstGeom>
              <a:solidFill>
                <a:srgbClr val="006EC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31" name="文本框 17"/>
              <p:cNvSpPr txBox="1">
                <a:spLocks noChangeArrowheads="1"/>
              </p:cNvSpPr>
              <p:nvPr/>
            </p:nvSpPr>
            <p:spPr bwMode="auto">
              <a:xfrm>
                <a:off x="176329" y="37029"/>
                <a:ext cx="96208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第二章</a:t>
                </a:r>
              </a:p>
            </p:txBody>
          </p:sp>
        </p:grpSp>
      </p:grpSp>
      <p:grpSp>
        <p:nvGrpSpPr>
          <p:cNvPr id="29702" name="组合 20"/>
          <p:cNvGrpSpPr>
            <a:grpSpLocks/>
          </p:cNvGrpSpPr>
          <p:nvPr/>
        </p:nvGrpSpPr>
        <p:grpSpPr bwMode="auto">
          <a:xfrm>
            <a:off x="844550" y="4505325"/>
            <a:ext cx="4652963" cy="488950"/>
            <a:chOff x="0" y="0"/>
            <a:chExt cx="4653435" cy="489600"/>
          </a:xfrm>
        </p:grpSpPr>
        <p:grpSp>
          <p:nvGrpSpPr>
            <p:cNvPr id="29722" name="组合 21"/>
            <p:cNvGrpSpPr>
              <a:grpSpLocks/>
            </p:cNvGrpSpPr>
            <p:nvPr/>
          </p:nvGrpSpPr>
          <p:grpSpPr bwMode="auto">
            <a:xfrm>
              <a:off x="1513849" y="0"/>
              <a:ext cx="3139586" cy="489600"/>
              <a:chOff x="0" y="0"/>
              <a:chExt cx="4542504" cy="489600"/>
            </a:xfrm>
          </p:grpSpPr>
          <p:sp>
            <p:nvSpPr>
              <p:cNvPr id="29726" name="矩形 25"/>
              <p:cNvSpPr>
                <a:spLocks noChangeArrowheads="1"/>
              </p:cNvSpPr>
              <p:nvPr/>
            </p:nvSpPr>
            <p:spPr bwMode="auto">
              <a:xfrm>
                <a:off x="1129" y="0"/>
                <a:ext cx="3597265" cy="489600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buFont typeface="Arial" pitchFamily="34" charset="0"/>
                  <a:buNone/>
                </a:pPr>
                <a:endParaRPr lang="zh-CN" altLang="en-US" sz="160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9727" name="Rectangle 6"/>
              <p:cNvSpPr>
                <a:spLocks noChangeArrowheads="1"/>
              </p:cNvSpPr>
              <p:nvPr/>
            </p:nvSpPr>
            <p:spPr bwMode="auto">
              <a:xfrm>
                <a:off x="532478" y="45775"/>
                <a:ext cx="401002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营销策略整合</a:t>
                </a:r>
              </a:p>
            </p:txBody>
          </p:sp>
        </p:grpSp>
        <p:grpSp>
          <p:nvGrpSpPr>
            <p:cNvPr id="29723" name="组合 22"/>
            <p:cNvGrpSpPr>
              <a:grpSpLocks/>
            </p:cNvGrpSpPr>
            <p:nvPr/>
          </p:nvGrpSpPr>
          <p:grpSpPr bwMode="auto">
            <a:xfrm>
              <a:off x="0" y="0"/>
              <a:ext cx="1328685" cy="489600"/>
              <a:chOff x="0" y="0"/>
              <a:chExt cx="1328685" cy="489600"/>
            </a:xfrm>
          </p:grpSpPr>
          <p:sp>
            <p:nvSpPr>
              <p:cNvPr id="29724" name="矩形 2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8873" cy="489600"/>
              </a:xfrm>
              <a:prstGeom prst="rect">
                <a:avLst/>
              </a:prstGeom>
              <a:solidFill>
                <a:srgbClr val="006EC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25" name="文本框 24"/>
              <p:cNvSpPr txBox="1">
                <a:spLocks noChangeArrowheads="1"/>
              </p:cNvSpPr>
              <p:nvPr/>
            </p:nvSpPr>
            <p:spPr bwMode="auto">
              <a:xfrm>
                <a:off x="176329" y="37029"/>
                <a:ext cx="96208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第三章</a:t>
                </a:r>
              </a:p>
            </p:txBody>
          </p:sp>
        </p:grpSp>
      </p:grpSp>
      <p:grpSp>
        <p:nvGrpSpPr>
          <p:cNvPr id="29703" name="组合 27"/>
          <p:cNvGrpSpPr>
            <a:grpSpLocks/>
          </p:cNvGrpSpPr>
          <p:nvPr/>
        </p:nvGrpSpPr>
        <p:grpSpPr bwMode="auto">
          <a:xfrm>
            <a:off x="844550" y="5165725"/>
            <a:ext cx="4652963" cy="488950"/>
            <a:chOff x="0" y="0"/>
            <a:chExt cx="4653435" cy="489600"/>
          </a:xfrm>
        </p:grpSpPr>
        <p:grpSp>
          <p:nvGrpSpPr>
            <p:cNvPr id="29716" name="组合 28"/>
            <p:cNvGrpSpPr>
              <a:grpSpLocks/>
            </p:cNvGrpSpPr>
            <p:nvPr/>
          </p:nvGrpSpPr>
          <p:grpSpPr bwMode="auto">
            <a:xfrm>
              <a:off x="1513849" y="0"/>
              <a:ext cx="3139586" cy="489600"/>
              <a:chOff x="0" y="0"/>
              <a:chExt cx="4542504" cy="489600"/>
            </a:xfrm>
          </p:grpSpPr>
          <p:sp>
            <p:nvSpPr>
              <p:cNvPr id="29720" name="矩形 32"/>
              <p:cNvSpPr>
                <a:spLocks noChangeArrowheads="1"/>
              </p:cNvSpPr>
              <p:nvPr/>
            </p:nvSpPr>
            <p:spPr bwMode="auto">
              <a:xfrm>
                <a:off x="1129" y="0"/>
                <a:ext cx="3597265" cy="489600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buFont typeface="Arial" pitchFamily="34" charset="0"/>
                  <a:buNone/>
                </a:pPr>
                <a:endParaRPr lang="zh-CN" altLang="en-US" sz="160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9721" name="Rectangle 6"/>
              <p:cNvSpPr>
                <a:spLocks noChangeArrowheads="1"/>
              </p:cNvSpPr>
              <p:nvPr/>
            </p:nvSpPr>
            <p:spPr bwMode="auto">
              <a:xfrm>
                <a:off x="532478" y="45775"/>
                <a:ext cx="401002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财务风险管控</a:t>
                </a:r>
              </a:p>
            </p:txBody>
          </p:sp>
        </p:grpSp>
        <p:grpSp>
          <p:nvGrpSpPr>
            <p:cNvPr id="29717" name="组合 29"/>
            <p:cNvGrpSpPr>
              <a:grpSpLocks/>
            </p:cNvGrpSpPr>
            <p:nvPr/>
          </p:nvGrpSpPr>
          <p:grpSpPr bwMode="auto">
            <a:xfrm>
              <a:off x="0" y="0"/>
              <a:ext cx="1328685" cy="489600"/>
              <a:chOff x="0" y="0"/>
              <a:chExt cx="1328685" cy="489600"/>
            </a:xfrm>
          </p:grpSpPr>
          <p:sp>
            <p:nvSpPr>
              <p:cNvPr id="29718" name="矩形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8873" cy="489600"/>
              </a:xfrm>
              <a:prstGeom prst="rect">
                <a:avLst/>
              </a:prstGeom>
              <a:solidFill>
                <a:srgbClr val="006EC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19" name="文本框 31"/>
              <p:cNvSpPr txBox="1">
                <a:spLocks noChangeArrowheads="1"/>
              </p:cNvSpPr>
              <p:nvPr/>
            </p:nvSpPr>
            <p:spPr bwMode="auto">
              <a:xfrm>
                <a:off x="176329" y="37029"/>
                <a:ext cx="96208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第四章</a:t>
                </a:r>
              </a:p>
            </p:txBody>
          </p:sp>
        </p:grpSp>
      </p:grpSp>
      <p:grpSp>
        <p:nvGrpSpPr>
          <p:cNvPr id="29704" name="组合 34"/>
          <p:cNvGrpSpPr>
            <a:grpSpLocks/>
          </p:cNvGrpSpPr>
          <p:nvPr/>
        </p:nvGrpSpPr>
        <p:grpSpPr bwMode="auto">
          <a:xfrm>
            <a:off x="490538" y="1717675"/>
            <a:ext cx="2701925" cy="900113"/>
            <a:chOff x="0" y="0"/>
            <a:chExt cx="2702007" cy="899374"/>
          </a:xfrm>
        </p:grpSpPr>
        <p:grpSp>
          <p:nvGrpSpPr>
            <p:cNvPr id="29712" name="组合 35"/>
            <p:cNvGrpSpPr>
              <a:grpSpLocks/>
            </p:cNvGrpSpPr>
            <p:nvPr/>
          </p:nvGrpSpPr>
          <p:grpSpPr bwMode="auto">
            <a:xfrm>
              <a:off x="0" y="0"/>
              <a:ext cx="2702007" cy="849531"/>
              <a:chOff x="0" y="0"/>
              <a:chExt cx="2702007" cy="849531"/>
            </a:xfrm>
          </p:grpSpPr>
          <p:sp>
            <p:nvSpPr>
              <p:cNvPr id="29714" name="文本框 37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43256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zh-CN" sz="36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目</a:t>
                </a:r>
                <a:r>
                  <a:rPr lang="zh-CN" sz="3600" b="1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录</a:t>
                </a:r>
              </a:p>
            </p:txBody>
          </p:sp>
          <p:cxnSp>
            <p:nvCxnSpPr>
              <p:cNvPr id="29715" name="直接连接符 38"/>
              <p:cNvCxnSpPr>
                <a:cxnSpLocks noChangeShapeType="1"/>
              </p:cNvCxnSpPr>
              <p:nvPr/>
            </p:nvCxnSpPr>
            <p:spPr bwMode="auto">
              <a:xfrm>
                <a:off x="150817" y="850201"/>
                <a:ext cx="2551190" cy="0"/>
              </a:xfrm>
              <a:prstGeom prst="line">
                <a:avLst/>
              </a:prstGeom>
              <a:noFill/>
              <a:ln w="635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9713" name="文本框 36"/>
            <p:cNvSpPr txBox="1">
              <a:spLocks noChangeArrowheads="1"/>
            </p:cNvSpPr>
            <p:nvPr/>
          </p:nvSpPr>
          <p:spPr bwMode="auto">
            <a:xfrm>
              <a:off x="527947" y="499264"/>
              <a:ext cx="14325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000" b="1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9705" name="文本框 39"/>
          <p:cNvSpPr txBox="1">
            <a:spLocks noChangeArrowheads="1"/>
          </p:cNvSpPr>
          <p:nvPr/>
        </p:nvSpPr>
        <p:spPr bwMode="auto">
          <a:xfrm>
            <a:off x="8797925" y="1022350"/>
            <a:ext cx="1606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项目背景</a:t>
            </a:r>
          </a:p>
        </p:txBody>
      </p:sp>
      <p:sp>
        <p:nvSpPr>
          <p:cNvPr id="29706" name="TextBox 13"/>
          <p:cNvSpPr txBox="1">
            <a:spLocks noChangeArrowheads="1"/>
          </p:cNvSpPr>
          <p:nvPr/>
        </p:nvSpPr>
        <p:spPr bwMode="auto">
          <a:xfrm>
            <a:off x="8680450" y="1844675"/>
            <a:ext cx="21986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   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7" name="TextBox 13"/>
          <p:cNvSpPr txBox="1">
            <a:spLocks noChangeArrowheads="1"/>
          </p:cNvSpPr>
          <p:nvPr/>
        </p:nvSpPr>
        <p:spPr bwMode="auto">
          <a:xfrm>
            <a:off x="9061450" y="2417763"/>
            <a:ext cx="21986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8" name="TextBox 13"/>
          <p:cNvSpPr txBox="1">
            <a:spLocks noChangeArrowheads="1"/>
          </p:cNvSpPr>
          <p:nvPr/>
        </p:nvSpPr>
        <p:spPr bwMode="auto">
          <a:xfrm>
            <a:off x="9147175" y="3816350"/>
            <a:ext cx="219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9" name="TextBox 13"/>
          <p:cNvSpPr txBox="1">
            <a:spLocks noChangeArrowheads="1"/>
          </p:cNvSpPr>
          <p:nvPr/>
        </p:nvSpPr>
        <p:spPr bwMode="auto">
          <a:xfrm>
            <a:off x="8845550" y="4332288"/>
            <a:ext cx="2198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0" name="TextBox 13"/>
          <p:cNvSpPr txBox="1">
            <a:spLocks noChangeArrowheads="1"/>
          </p:cNvSpPr>
          <p:nvPr/>
        </p:nvSpPr>
        <p:spPr bwMode="auto">
          <a:xfrm>
            <a:off x="8501063" y="4859338"/>
            <a:ext cx="2200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1" name="TextBox 13"/>
          <p:cNvSpPr txBox="1">
            <a:spLocks noChangeArrowheads="1"/>
          </p:cNvSpPr>
          <p:nvPr/>
        </p:nvSpPr>
        <p:spPr bwMode="auto">
          <a:xfrm>
            <a:off x="8205788" y="5395913"/>
            <a:ext cx="2198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平行四边形 4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8131" name="平行四边形 5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8132" name="文本框 6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133" name="矩形 7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危机公关处理</a:t>
            </a:r>
          </a:p>
        </p:txBody>
      </p:sp>
      <p:sp>
        <p:nvSpPr>
          <p:cNvPr id="48134" name="Freeform 25"/>
          <p:cNvSpPr>
            <a:spLocks/>
          </p:cNvSpPr>
          <p:nvPr/>
        </p:nvSpPr>
        <p:spPr bwMode="auto">
          <a:xfrm>
            <a:off x="1971675" y="3530600"/>
            <a:ext cx="842963" cy="1492250"/>
          </a:xfrm>
          <a:custGeom>
            <a:avLst/>
            <a:gdLst>
              <a:gd name="T0" fmla="*/ 2147483647 w 766"/>
              <a:gd name="T1" fmla="*/ 0 h 1356"/>
              <a:gd name="T2" fmla="*/ 2147483647 w 766"/>
              <a:gd name="T3" fmla="*/ 2147483647 h 1356"/>
              <a:gd name="T4" fmla="*/ 2147483647 w 766"/>
              <a:gd name="T5" fmla="*/ 2147483647 h 1356"/>
              <a:gd name="T6" fmla="*/ 2147483647 w 766"/>
              <a:gd name="T7" fmla="*/ 2147483647 h 1356"/>
              <a:gd name="T8" fmla="*/ 2147483647 w 766"/>
              <a:gd name="T9" fmla="*/ 2147483647 h 1356"/>
              <a:gd name="T10" fmla="*/ 2147483647 w 766"/>
              <a:gd name="T11" fmla="*/ 2147483647 h 1356"/>
              <a:gd name="T12" fmla="*/ 2147483647 w 766"/>
              <a:gd name="T13" fmla="*/ 2147483647 h 1356"/>
              <a:gd name="T14" fmla="*/ 2147483647 w 766"/>
              <a:gd name="T15" fmla="*/ 2147483647 h 1356"/>
              <a:gd name="T16" fmla="*/ 2147483647 w 766"/>
              <a:gd name="T17" fmla="*/ 2147483647 h 1356"/>
              <a:gd name="T18" fmla="*/ 2147483647 w 766"/>
              <a:gd name="T19" fmla="*/ 2147483647 h 1356"/>
              <a:gd name="T20" fmla="*/ 2147483647 w 766"/>
              <a:gd name="T21" fmla="*/ 2147483647 h 1356"/>
              <a:gd name="T22" fmla="*/ 2147483647 w 766"/>
              <a:gd name="T23" fmla="*/ 2147483647 h 1356"/>
              <a:gd name="T24" fmla="*/ 2147483647 w 766"/>
              <a:gd name="T25" fmla="*/ 2147483647 h 1356"/>
              <a:gd name="T26" fmla="*/ 2147483647 w 766"/>
              <a:gd name="T27" fmla="*/ 2147483647 h 1356"/>
              <a:gd name="T28" fmla="*/ 2147483647 w 766"/>
              <a:gd name="T29" fmla="*/ 2147483647 h 1356"/>
              <a:gd name="T30" fmla="*/ 2147483647 w 766"/>
              <a:gd name="T31" fmla="*/ 2147483647 h 1356"/>
              <a:gd name="T32" fmla="*/ 2147483647 w 766"/>
              <a:gd name="T33" fmla="*/ 2147483647 h 1356"/>
              <a:gd name="T34" fmla="*/ 2147483647 w 766"/>
              <a:gd name="T35" fmla="*/ 2147483647 h 1356"/>
              <a:gd name="T36" fmla="*/ 2147483647 w 766"/>
              <a:gd name="T37" fmla="*/ 2147483647 h 1356"/>
              <a:gd name="T38" fmla="*/ 2147483647 w 766"/>
              <a:gd name="T39" fmla="*/ 2147483647 h 1356"/>
              <a:gd name="T40" fmla="*/ 2147483647 w 766"/>
              <a:gd name="T41" fmla="*/ 2147483647 h 1356"/>
              <a:gd name="T42" fmla="*/ 2147483647 w 766"/>
              <a:gd name="T43" fmla="*/ 2147483647 h 1356"/>
              <a:gd name="T44" fmla="*/ 0 w 766"/>
              <a:gd name="T45" fmla="*/ 2147483647 h 1356"/>
              <a:gd name="T46" fmla="*/ 2147483647 w 766"/>
              <a:gd name="T47" fmla="*/ 2147483647 h 1356"/>
              <a:gd name="T48" fmla="*/ 2147483647 w 766"/>
              <a:gd name="T49" fmla="*/ 2147483647 h 1356"/>
              <a:gd name="T50" fmla="*/ 2147483647 w 766"/>
              <a:gd name="T51" fmla="*/ 2147483647 h 1356"/>
              <a:gd name="T52" fmla="*/ 2147483647 w 766"/>
              <a:gd name="T53" fmla="*/ 2147483647 h 1356"/>
              <a:gd name="T54" fmla="*/ 2147483647 w 766"/>
              <a:gd name="T55" fmla="*/ 2147483647 h 1356"/>
              <a:gd name="T56" fmla="*/ 2147483647 w 766"/>
              <a:gd name="T57" fmla="*/ 2147483647 h 1356"/>
              <a:gd name="T58" fmla="*/ 2147483647 w 766"/>
              <a:gd name="T59" fmla="*/ 2147483647 h 1356"/>
              <a:gd name="T60" fmla="*/ 2147483647 w 766"/>
              <a:gd name="T61" fmla="*/ 2147483647 h 1356"/>
              <a:gd name="T62" fmla="*/ 2147483647 w 766"/>
              <a:gd name="T63" fmla="*/ 2147483647 h 1356"/>
              <a:gd name="T64" fmla="*/ 2147483647 w 766"/>
              <a:gd name="T65" fmla="*/ 2147483647 h 1356"/>
              <a:gd name="T66" fmla="*/ 2147483647 w 766"/>
              <a:gd name="T67" fmla="*/ 2147483647 h 1356"/>
              <a:gd name="T68" fmla="*/ 2147483647 w 766"/>
              <a:gd name="T69" fmla="*/ 2147483647 h 1356"/>
              <a:gd name="T70" fmla="*/ 2147483647 w 766"/>
              <a:gd name="T71" fmla="*/ 2147483647 h 1356"/>
              <a:gd name="T72" fmla="*/ 2147483647 w 766"/>
              <a:gd name="T73" fmla="*/ 2147483647 h 1356"/>
              <a:gd name="T74" fmla="*/ 2147483647 w 766"/>
              <a:gd name="T75" fmla="*/ 0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35" name="Freeform 25"/>
          <p:cNvSpPr>
            <a:spLocks/>
          </p:cNvSpPr>
          <p:nvPr/>
        </p:nvSpPr>
        <p:spPr bwMode="auto">
          <a:xfrm rot="-7050315">
            <a:off x="4375943" y="4526757"/>
            <a:ext cx="842963" cy="1492250"/>
          </a:xfrm>
          <a:custGeom>
            <a:avLst/>
            <a:gdLst>
              <a:gd name="T0" fmla="*/ 2147483647 w 766"/>
              <a:gd name="T1" fmla="*/ 0 h 1356"/>
              <a:gd name="T2" fmla="*/ 2147483647 w 766"/>
              <a:gd name="T3" fmla="*/ 2147483647 h 1356"/>
              <a:gd name="T4" fmla="*/ 2147483647 w 766"/>
              <a:gd name="T5" fmla="*/ 2147483647 h 1356"/>
              <a:gd name="T6" fmla="*/ 2147483647 w 766"/>
              <a:gd name="T7" fmla="*/ 2147483647 h 1356"/>
              <a:gd name="T8" fmla="*/ 2147483647 w 766"/>
              <a:gd name="T9" fmla="*/ 2147483647 h 1356"/>
              <a:gd name="T10" fmla="*/ 2147483647 w 766"/>
              <a:gd name="T11" fmla="*/ 2147483647 h 1356"/>
              <a:gd name="T12" fmla="*/ 2147483647 w 766"/>
              <a:gd name="T13" fmla="*/ 2147483647 h 1356"/>
              <a:gd name="T14" fmla="*/ 2147483647 w 766"/>
              <a:gd name="T15" fmla="*/ 2147483647 h 1356"/>
              <a:gd name="T16" fmla="*/ 2147483647 w 766"/>
              <a:gd name="T17" fmla="*/ 2147483647 h 1356"/>
              <a:gd name="T18" fmla="*/ 2147483647 w 766"/>
              <a:gd name="T19" fmla="*/ 2147483647 h 1356"/>
              <a:gd name="T20" fmla="*/ 2147483647 w 766"/>
              <a:gd name="T21" fmla="*/ 2147483647 h 1356"/>
              <a:gd name="T22" fmla="*/ 2147483647 w 766"/>
              <a:gd name="T23" fmla="*/ 2147483647 h 1356"/>
              <a:gd name="T24" fmla="*/ 2147483647 w 766"/>
              <a:gd name="T25" fmla="*/ 2147483647 h 1356"/>
              <a:gd name="T26" fmla="*/ 2147483647 w 766"/>
              <a:gd name="T27" fmla="*/ 2147483647 h 1356"/>
              <a:gd name="T28" fmla="*/ 2147483647 w 766"/>
              <a:gd name="T29" fmla="*/ 2147483647 h 1356"/>
              <a:gd name="T30" fmla="*/ 2147483647 w 766"/>
              <a:gd name="T31" fmla="*/ 2147483647 h 1356"/>
              <a:gd name="T32" fmla="*/ 2147483647 w 766"/>
              <a:gd name="T33" fmla="*/ 2147483647 h 1356"/>
              <a:gd name="T34" fmla="*/ 2147483647 w 766"/>
              <a:gd name="T35" fmla="*/ 2147483647 h 1356"/>
              <a:gd name="T36" fmla="*/ 2147483647 w 766"/>
              <a:gd name="T37" fmla="*/ 2147483647 h 1356"/>
              <a:gd name="T38" fmla="*/ 2147483647 w 766"/>
              <a:gd name="T39" fmla="*/ 2147483647 h 1356"/>
              <a:gd name="T40" fmla="*/ 2147483647 w 766"/>
              <a:gd name="T41" fmla="*/ 2147483647 h 1356"/>
              <a:gd name="T42" fmla="*/ 2147483647 w 766"/>
              <a:gd name="T43" fmla="*/ 2147483647 h 1356"/>
              <a:gd name="T44" fmla="*/ 0 w 766"/>
              <a:gd name="T45" fmla="*/ 2147483647 h 1356"/>
              <a:gd name="T46" fmla="*/ 2147483647 w 766"/>
              <a:gd name="T47" fmla="*/ 2147483647 h 1356"/>
              <a:gd name="T48" fmla="*/ 2147483647 w 766"/>
              <a:gd name="T49" fmla="*/ 2147483647 h 1356"/>
              <a:gd name="T50" fmla="*/ 2147483647 w 766"/>
              <a:gd name="T51" fmla="*/ 2147483647 h 1356"/>
              <a:gd name="T52" fmla="*/ 2147483647 w 766"/>
              <a:gd name="T53" fmla="*/ 2147483647 h 1356"/>
              <a:gd name="T54" fmla="*/ 2147483647 w 766"/>
              <a:gd name="T55" fmla="*/ 2147483647 h 1356"/>
              <a:gd name="T56" fmla="*/ 2147483647 w 766"/>
              <a:gd name="T57" fmla="*/ 2147483647 h 1356"/>
              <a:gd name="T58" fmla="*/ 2147483647 w 766"/>
              <a:gd name="T59" fmla="*/ 2147483647 h 1356"/>
              <a:gd name="T60" fmla="*/ 2147483647 w 766"/>
              <a:gd name="T61" fmla="*/ 2147483647 h 1356"/>
              <a:gd name="T62" fmla="*/ 2147483647 w 766"/>
              <a:gd name="T63" fmla="*/ 2147483647 h 1356"/>
              <a:gd name="T64" fmla="*/ 2147483647 w 766"/>
              <a:gd name="T65" fmla="*/ 2147483647 h 1356"/>
              <a:gd name="T66" fmla="*/ 2147483647 w 766"/>
              <a:gd name="T67" fmla="*/ 2147483647 h 1356"/>
              <a:gd name="T68" fmla="*/ 2147483647 w 766"/>
              <a:gd name="T69" fmla="*/ 2147483647 h 1356"/>
              <a:gd name="T70" fmla="*/ 2147483647 w 766"/>
              <a:gd name="T71" fmla="*/ 2147483647 h 1356"/>
              <a:gd name="T72" fmla="*/ 2147483647 w 766"/>
              <a:gd name="T73" fmla="*/ 2147483647 h 1356"/>
              <a:gd name="T74" fmla="*/ 2147483647 w 766"/>
              <a:gd name="T75" fmla="*/ 0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close/>
              </a:path>
            </a:pathLst>
          </a:custGeom>
          <a:solidFill>
            <a:srgbClr val="008BB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36" name="Freeform 25"/>
          <p:cNvSpPr>
            <a:spLocks/>
          </p:cNvSpPr>
          <p:nvPr/>
        </p:nvSpPr>
        <p:spPr bwMode="auto">
          <a:xfrm rot="7202387">
            <a:off x="4073525" y="1879600"/>
            <a:ext cx="842963" cy="1490663"/>
          </a:xfrm>
          <a:custGeom>
            <a:avLst/>
            <a:gdLst>
              <a:gd name="T0" fmla="*/ 2147483647 w 766"/>
              <a:gd name="T1" fmla="*/ 0 h 1356"/>
              <a:gd name="T2" fmla="*/ 2147483647 w 766"/>
              <a:gd name="T3" fmla="*/ 2147483647 h 1356"/>
              <a:gd name="T4" fmla="*/ 2147483647 w 766"/>
              <a:gd name="T5" fmla="*/ 2147483647 h 1356"/>
              <a:gd name="T6" fmla="*/ 2147483647 w 766"/>
              <a:gd name="T7" fmla="*/ 2147483647 h 1356"/>
              <a:gd name="T8" fmla="*/ 2147483647 w 766"/>
              <a:gd name="T9" fmla="*/ 2147483647 h 1356"/>
              <a:gd name="T10" fmla="*/ 2147483647 w 766"/>
              <a:gd name="T11" fmla="*/ 2147483647 h 1356"/>
              <a:gd name="T12" fmla="*/ 2147483647 w 766"/>
              <a:gd name="T13" fmla="*/ 2147483647 h 1356"/>
              <a:gd name="T14" fmla="*/ 2147483647 w 766"/>
              <a:gd name="T15" fmla="*/ 2147483647 h 1356"/>
              <a:gd name="T16" fmla="*/ 2147483647 w 766"/>
              <a:gd name="T17" fmla="*/ 2147483647 h 1356"/>
              <a:gd name="T18" fmla="*/ 2147483647 w 766"/>
              <a:gd name="T19" fmla="*/ 2147483647 h 1356"/>
              <a:gd name="T20" fmla="*/ 2147483647 w 766"/>
              <a:gd name="T21" fmla="*/ 2147483647 h 1356"/>
              <a:gd name="T22" fmla="*/ 2147483647 w 766"/>
              <a:gd name="T23" fmla="*/ 2147483647 h 1356"/>
              <a:gd name="T24" fmla="*/ 2147483647 w 766"/>
              <a:gd name="T25" fmla="*/ 2147483647 h 1356"/>
              <a:gd name="T26" fmla="*/ 2147483647 w 766"/>
              <a:gd name="T27" fmla="*/ 2147483647 h 1356"/>
              <a:gd name="T28" fmla="*/ 2147483647 w 766"/>
              <a:gd name="T29" fmla="*/ 2147483647 h 1356"/>
              <a:gd name="T30" fmla="*/ 2147483647 w 766"/>
              <a:gd name="T31" fmla="*/ 2147483647 h 1356"/>
              <a:gd name="T32" fmla="*/ 2147483647 w 766"/>
              <a:gd name="T33" fmla="*/ 2147483647 h 1356"/>
              <a:gd name="T34" fmla="*/ 2147483647 w 766"/>
              <a:gd name="T35" fmla="*/ 2147483647 h 1356"/>
              <a:gd name="T36" fmla="*/ 2147483647 w 766"/>
              <a:gd name="T37" fmla="*/ 2147483647 h 1356"/>
              <a:gd name="T38" fmla="*/ 2147483647 w 766"/>
              <a:gd name="T39" fmla="*/ 2147483647 h 1356"/>
              <a:gd name="T40" fmla="*/ 2147483647 w 766"/>
              <a:gd name="T41" fmla="*/ 2147483647 h 1356"/>
              <a:gd name="T42" fmla="*/ 2147483647 w 766"/>
              <a:gd name="T43" fmla="*/ 2147483647 h 1356"/>
              <a:gd name="T44" fmla="*/ 0 w 766"/>
              <a:gd name="T45" fmla="*/ 2147483647 h 1356"/>
              <a:gd name="T46" fmla="*/ 2147483647 w 766"/>
              <a:gd name="T47" fmla="*/ 2147483647 h 1356"/>
              <a:gd name="T48" fmla="*/ 2147483647 w 766"/>
              <a:gd name="T49" fmla="*/ 2147483647 h 1356"/>
              <a:gd name="T50" fmla="*/ 2147483647 w 766"/>
              <a:gd name="T51" fmla="*/ 2147483647 h 1356"/>
              <a:gd name="T52" fmla="*/ 2147483647 w 766"/>
              <a:gd name="T53" fmla="*/ 2147483647 h 1356"/>
              <a:gd name="T54" fmla="*/ 2147483647 w 766"/>
              <a:gd name="T55" fmla="*/ 2147483647 h 1356"/>
              <a:gd name="T56" fmla="*/ 2147483647 w 766"/>
              <a:gd name="T57" fmla="*/ 2147483647 h 1356"/>
              <a:gd name="T58" fmla="*/ 2147483647 w 766"/>
              <a:gd name="T59" fmla="*/ 2147483647 h 1356"/>
              <a:gd name="T60" fmla="*/ 2147483647 w 766"/>
              <a:gd name="T61" fmla="*/ 2147483647 h 1356"/>
              <a:gd name="T62" fmla="*/ 2147483647 w 766"/>
              <a:gd name="T63" fmla="*/ 2147483647 h 1356"/>
              <a:gd name="T64" fmla="*/ 2147483647 w 766"/>
              <a:gd name="T65" fmla="*/ 2147483647 h 1356"/>
              <a:gd name="T66" fmla="*/ 2147483647 w 766"/>
              <a:gd name="T67" fmla="*/ 2147483647 h 1356"/>
              <a:gd name="T68" fmla="*/ 2147483647 w 766"/>
              <a:gd name="T69" fmla="*/ 2147483647 h 1356"/>
              <a:gd name="T70" fmla="*/ 2147483647 w 766"/>
              <a:gd name="T71" fmla="*/ 2147483647 h 1356"/>
              <a:gd name="T72" fmla="*/ 2147483647 w 766"/>
              <a:gd name="T73" fmla="*/ 2147483647 h 1356"/>
              <a:gd name="T74" fmla="*/ 2147483647 w 766"/>
              <a:gd name="T75" fmla="*/ 0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close/>
              </a:path>
            </a:pathLst>
          </a:custGeom>
          <a:solidFill>
            <a:srgbClr val="004D8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37" name="아래쪽 화살표 461"/>
          <p:cNvSpPr>
            <a:spLocks noChangeArrowheads="1"/>
          </p:cNvSpPr>
          <p:nvPr/>
        </p:nvSpPr>
        <p:spPr bwMode="auto">
          <a:xfrm>
            <a:off x="8707438" y="4478338"/>
            <a:ext cx="533400" cy="3238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38" name="아래쪽 화살표 462"/>
          <p:cNvSpPr>
            <a:spLocks noChangeArrowheads="1"/>
          </p:cNvSpPr>
          <p:nvPr/>
        </p:nvSpPr>
        <p:spPr bwMode="auto">
          <a:xfrm>
            <a:off x="8707438" y="2874963"/>
            <a:ext cx="533400" cy="3238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39" name="모서리가 둥근 직사각형 236"/>
          <p:cNvSpPr>
            <a:spLocks noChangeArrowheads="1"/>
          </p:cNvSpPr>
          <p:nvPr/>
        </p:nvSpPr>
        <p:spPr bwMode="auto">
          <a:xfrm>
            <a:off x="2330450" y="2336800"/>
            <a:ext cx="3078163" cy="3036888"/>
          </a:xfrm>
          <a:prstGeom prst="roundRect">
            <a:avLst>
              <a:gd name="adj" fmla="val 5111"/>
            </a:avLst>
          </a:prstGeom>
          <a:solidFill>
            <a:srgbClr val="4454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40" name="모서리가 둥근 직사각형 445"/>
          <p:cNvSpPr>
            <a:spLocks noChangeArrowheads="1"/>
          </p:cNvSpPr>
          <p:nvPr/>
        </p:nvSpPr>
        <p:spPr bwMode="auto">
          <a:xfrm>
            <a:off x="7608888" y="3360738"/>
            <a:ext cx="2817812" cy="920750"/>
          </a:xfrm>
          <a:prstGeom prst="roundRect">
            <a:avLst>
              <a:gd name="adj" fmla="val 465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41" name="모서리가 둥근 직사각형 450"/>
          <p:cNvSpPr>
            <a:spLocks noChangeArrowheads="1"/>
          </p:cNvSpPr>
          <p:nvPr/>
        </p:nvSpPr>
        <p:spPr bwMode="auto">
          <a:xfrm>
            <a:off x="7608888" y="4972050"/>
            <a:ext cx="2817812" cy="920750"/>
          </a:xfrm>
          <a:prstGeom prst="roundRect">
            <a:avLst>
              <a:gd name="adj" fmla="val 465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42" name="모서리가 둥근 직사각형 438"/>
          <p:cNvSpPr>
            <a:spLocks noChangeArrowheads="1"/>
          </p:cNvSpPr>
          <p:nvPr/>
        </p:nvSpPr>
        <p:spPr bwMode="auto">
          <a:xfrm>
            <a:off x="7608888" y="1735138"/>
            <a:ext cx="2817812" cy="922337"/>
          </a:xfrm>
          <a:prstGeom prst="roundRect">
            <a:avLst>
              <a:gd name="adj" fmla="val 465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43" name="Freeform 49"/>
          <p:cNvSpPr>
            <a:spLocks/>
          </p:cNvSpPr>
          <p:nvPr/>
        </p:nvSpPr>
        <p:spPr bwMode="auto">
          <a:xfrm rot="7202387">
            <a:off x="2534444" y="2086769"/>
            <a:ext cx="1852612" cy="1054100"/>
          </a:xfrm>
          <a:custGeom>
            <a:avLst/>
            <a:gdLst>
              <a:gd name="T0" fmla="*/ 2147483647 w 1684"/>
              <a:gd name="T1" fmla="*/ 2147483647 h 958"/>
              <a:gd name="T2" fmla="*/ 2147483647 w 1684"/>
              <a:gd name="T3" fmla="*/ 2147483647 h 958"/>
              <a:gd name="T4" fmla="*/ 2147483647 w 1684"/>
              <a:gd name="T5" fmla="*/ 2147483647 h 958"/>
              <a:gd name="T6" fmla="*/ 2147483647 w 1684"/>
              <a:gd name="T7" fmla="*/ 2147483647 h 958"/>
              <a:gd name="T8" fmla="*/ 2147483647 w 1684"/>
              <a:gd name="T9" fmla="*/ 2147483647 h 958"/>
              <a:gd name="T10" fmla="*/ 2147483647 w 1684"/>
              <a:gd name="T11" fmla="*/ 2147483647 h 958"/>
              <a:gd name="T12" fmla="*/ 2147483647 w 1684"/>
              <a:gd name="T13" fmla="*/ 2147483647 h 958"/>
              <a:gd name="T14" fmla="*/ 2147483647 w 1684"/>
              <a:gd name="T15" fmla="*/ 2147483647 h 958"/>
              <a:gd name="T16" fmla="*/ 2147483647 w 1684"/>
              <a:gd name="T17" fmla="*/ 2147483647 h 958"/>
              <a:gd name="T18" fmla="*/ 2147483647 w 1684"/>
              <a:gd name="T19" fmla="*/ 2147483647 h 958"/>
              <a:gd name="T20" fmla="*/ 2147483647 w 1684"/>
              <a:gd name="T21" fmla="*/ 2147483647 h 958"/>
              <a:gd name="T22" fmla="*/ 2147483647 w 1684"/>
              <a:gd name="T23" fmla="*/ 2147483647 h 958"/>
              <a:gd name="T24" fmla="*/ 2147483647 w 1684"/>
              <a:gd name="T25" fmla="*/ 2147483647 h 958"/>
              <a:gd name="T26" fmla="*/ 2147483647 w 1684"/>
              <a:gd name="T27" fmla="*/ 2147483647 h 958"/>
              <a:gd name="T28" fmla="*/ 2147483647 w 1684"/>
              <a:gd name="T29" fmla="*/ 2147483647 h 958"/>
              <a:gd name="T30" fmla="*/ 2147483647 w 1684"/>
              <a:gd name="T31" fmla="*/ 2147483647 h 958"/>
              <a:gd name="T32" fmla="*/ 2147483647 w 1684"/>
              <a:gd name="T33" fmla="*/ 2147483647 h 958"/>
              <a:gd name="T34" fmla="*/ 0 w 1684"/>
              <a:gd name="T35" fmla="*/ 0 h 958"/>
              <a:gd name="T36" fmla="*/ 2147483647 w 1684"/>
              <a:gd name="T37" fmla="*/ 2147483647 h 958"/>
              <a:gd name="T38" fmla="*/ 2147483647 w 1684"/>
              <a:gd name="T39" fmla="*/ 2147483647 h 958"/>
              <a:gd name="T40" fmla="*/ 2147483647 w 1684"/>
              <a:gd name="T41" fmla="*/ 2147483647 h 958"/>
              <a:gd name="T42" fmla="*/ 2147483647 w 1684"/>
              <a:gd name="T43" fmla="*/ 2147483647 h 958"/>
              <a:gd name="T44" fmla="*/ 2147483647 w 1684"/>
              <a:gd name="T45" fmla="*/ 2147483647 h 958"/>
              <a:gd name="T46" fmla="*/ 2147483647 w 1684"/>
              <a:gd name="T47" fmla="*/ 2147483647 h 958"/>
              <a:gd name="T48" fmla="*/ 2147483647 w 1684"/>
              <a:gd name="T49" fmla="*/ 2147483647 h 958"/>
              <a:gd name="T50" fmla="*/ 2147483647 w 1684"/>
              <a:gd name="T51" fmla="*/ 2147483647 h 958"/>
              <a:gd name="T52" fmla="*/ 2147483647 w 1684"/>
              <a:gd name="T53" fmla="*/ 2147483647 h 958"/>
              <a:gd name="T54" fmla="*/ 2147483647 w 1684"/>
              <a:gd name="T55" fmla="*/ 2147483647 h 958"/>
              <a:gd name="T56" fmla="*/ 2147483647 w 1684"/>
              <a:gd name="T57" fmla="*/ 2147483647 h 958"/>
              <a:gd name="T58" fmla="*/ 2147483647 w 1684"/>
              <a:gd name="T59" fmla="*/ 2147483647 h 958"/>
              <a:gd name="T60" fmla="*/ 2147483647 w 1684"/>
              <a:gd name="T61" fmla="*/ 2147483647 h 958"/>
              <a:gd name="T62" fmla="*/ 2147483647 w 1684"/>
              <a:gd name="T63" fmla="*/ 2147483647 h 958"/>
              <a:gd name="T64" fmla="*/ 2147483647 w 1684"/>
              <a:gd name="T65" fmla="*/ 2147483647 h 958"/>
              <a:gd name="T66" fmla="*/ 2147483647 w 1684"/>
              <a:gd name="T67" fmla="*/ 2147483647 h 958"/>
              <a:gd name="T68" fmla="*/ 2147483647 w 1684"/>
              <a:gd name="T69" fmla="*/ 2147483647 h 958"/>
              <a:gd name="T70" fmla="*/ 2147483647 w 1684"/>
              <a:gd name="T71" fmla="*/ 2147483647 h 958"/>
              <a:gd name="T72" fmla="*/ 2147483647 w 1684"/>
              <a:gd name="T73" fmla="*/ 2147483647 h 958"/>
              <a:gd name="T74" fmla="*/ 2147483647 w 1684"/>
              <a:gd name="T75" fmla="*/ 2147483647 h 958"/>
              <a:gd name="T76" fmla="*/ 2147483647 w 1684"/>
              <a:gd name="T77" fmla="*/ 2147483647 h 958"/>
              <a:gd name="T78" fmla="*/ 2147483647 w 1684"/>
              <a:gd name="T79" fmla="*/ 2147483647 h 958"/>
              <a:gd name="T80" fmla="*/ 2147483647 w 1684"/>
              <a:gd name="T81" fmla="*/ 2147483647 h 958"/>
              <a:gd name="T82" fmla="*/ 2147483647 w 1684"/>
              <a:gd name="T83" fmla="*/ 2147483647 h 958"/>
              <a:gd name="T84" fmla="*/ 2147483647 w 1684"/>
              <a:gd name="T85" fmla="*/ 2147483647 h 958"/>
              <a:gd name="T86" fmla="*/ 2147483647 w 1684"/>
              <a:gd name="T87" fmla="*/ 2147483647 h 958"/>
              <a:gd name="T88" fmla="*/ 2147483647 w 1684"/>
              <a:gd name="T89" fmla="*/ 2147483647 h 958"/>
              <a:gd name="T90" fmla="*/ 2147483647 w 1684"/>
              <a:gd name="T91" fmla="*/ 2147483647 h 958"/>
              <a:gd name="T92" fmla="*/ 2147483647 w 1684"/>
              <a:gd name="T93" fmla="*/ 2147483647 h 958"/>
              <a:gd name="T94" fmla="*/ 2147483647 w 1684"/>
              <a:gd name="T95" fmla="*/ 2147483647 h 958"/>
              <a:gd name="T96" fmla="*/ 2147483647 w 1684"/>
              <a:gd name="T97" fmla="*/ 2147483647 h 958"/>
              <a:gd name="T98" fmla="*/ 2147483647 w 1684"/>
              <a:gd name="T99" fmla="*/ 2147483647 h 958"/>
              <a:gd name="T100" fmla="*/ 2147483647 w 1684"/>
              <a:gd name="T101" fmla="*/ 2147483647 h 9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44" name="Freeform 49"/>
          <p:cNvSpPr>
            <a:spLocks/>
          </p:cNvSpPr>
          <p:nvPr/>
        </p:nvSpPr>
        <p:spPr bwMode="auto">
          <a:xfrm rot="-7050315">
            <a:off x="4434682" y="3880644"/>
            <a:ext cx="1852612" cy="1054100"/>
          </a:xfrm>
          <a:custGeom>
            <a:avLst/>
            <a:gdLst>
              <a:gd name="T0" fmla="*/ 2147483647 w 1684"/>
              <a:gd name="T1" fmla="*/ 2147483647 h 958"/>
              <a:gd name="T2" fmla="*/ 2147483647 w 1684"/>
              <a:gd name="T3" fmla="*/ 2147483647 h 958"/>
              <a:gd name="T4" fmla="*/ 2147483647 w 1684"/>
              <a:gd name="T5" fmla="*/ 2147483647 h 958"/>
              <a:gd name="T6" fmla="*/ 2147483647 w 1684"/>
              <a:gd name="T7" fmla="*/ 2147483647 h 958"/>
              <a:gd name="T8" fmla="*/ 2147483647 w 1684"/>
              <a:gd name="T9" fmla="*/ 2147483647 h 958"/>
              <a:gd name="T10" fmla="*/ 2147483647 w 1684"/>
              <a:gd name="T11" fmla="*/ 2147483647 h 958"/>
              <a:gd name="T12" fmla="*/ 2147483647 w 1684"/>
              <a:gd name="T13" fmla="*/ 2147483647 h 958"/>
              <a:gd name="T14" fmla="*/ 2147483647 w 1684"/>
              <a:gd name="T15" fmla="*/ 2147483647 h 958"/>
              <a:gd name="T16" fmla="*/ 2147483647 w 1684"/>
              <a:gd name="T17" fmla="*/ 2147483647 h 958"/>
              <a:gd name="T18" fmla="*/ 2147483647 w 1684"/>
              <a:gd name="T19" fmla="*/ 2147483647 h 958"/>
              <a:gd name="T20" fmla="*/ 2147483647 w 1684"/>
              <a:gd name="T21" fmla="*/ 2147483647 h 958"/>
              <a:gd name="T22" fmla="*/ 2147483647 w 1684"/>
              <a:gd name="T23" fmla="*/ 2147483647 h 958"/>
              <a:gd name="T24" fmla="*/ 2147483647 w 1684"/>
              <a:gd name="T25" fmla="*/ 2147483647 h 958"/>
              <a:gd name="T26" fmla="*/ 2147483647 w 1684"/>
              <a:gd name="T27" fmla="*/ 2147483647 h 958"/>
              <a:gd name="T28" fmla="*/ 2147483647 w 1684"/>
              <a:gd name="T29" fmla="*/ 2147483647 h 958"/>
              <a:gd name="T30" fmla="*/ 2147483647 w 1684"/>
              <a:gd name="T31" fmla="*/ 2147483647 h 958"/>
              <a:gd name="T32" fmla="*/ 2147483647 w 1684"/>
              <a:gd name="T33" fmla="*/ 2147483647 h 958"/>
              <a:gd name="T34" fmla="*/ 0 w 1684"/>
              <a:gd name="T35" fmla="*/ 0 h 958"/>
              <a:gd name="T36" fmla="*/ 2147483647 w 1684"/>
              <a:gd name="T37" fmla="*/ 2147483647 h 958"/>
              <a:gd name="T38" fmla="*/ 2147483647 w 1684"/>
              <a:gd name="T39" fmla="*/ 2147483647 h 958"/>
              <a:gd name="T40" fmla="*/ 2147483647 w 1684"/>
              <a:gd name="T41" fmla="*/ 2147483647 h 958"/>
              <a:gd name="T42" fmla="*/ 2147483647 w 1684"/>
              <a:gd name="T43" fmla="*/ 2147483647 h 958"/>
              <a:gd name="T44" fmla="*/ 2147483647 w 1684"/>
              <a:gd name="T45" fmla="*/ 2147483647 h 958"/>
              <a:gd name="T46" fmla="*/ 2147483647 w 1684"/>
              <a:gd name="T47" fmla="*/ 2147483647 h 958"/>
              <a:gd name="T48" fmla="*/ 2147483647 w 1684"/>
              <a:gd name="T49" fmla="*/ 2147483647 h 958"/>
              <a:gd name="T50" fmla="*/ 2147483647 w 1684"/>
              <a:gd name="T51" fmla="*/ 2147483647 h 958"/>
              <a:gd name="T52" fmla="*/ 2147483647 w 1684"/>
              <a:gd name="T53" fmla="*/ 2147483647 h 958"/>
              <a:gd name="T54" fmla="*/ 2147483647 w 1684"/>
              <a:gd name="T55" fmla="*/ 2147483647 h 958"/>
              <a:gd name="T56" fmla="*/ 2147483647 w 1684"/>
              <a:gd name="T57" fmla="*/ 2147483647 h 958"/>
              <a:gd name="T58" fmla="*/ 2147483647 w 1684"/>
              <a:gd name="T59" fmla="*/ 2147483647 h 958"/>
              <a:gd name="T60" fmla="*/ 2147483647 w 1684"/>
              <a:gd name="T61" fmla="*/ 2147483647 h 958"/>
              <a:gd name="T62" fmla="*/ 2147483647 w 1684"/>
              <a:gd name="T63" fmla="*/ 2147483647 h 958"/>
              <a:gd name="T64" fmla="*/ 2147483647 w 1684"/>
              <a:gd name="T65" fmla="*/ 2147483647 h 958"/>
              <a:gd name="T66" fmla="*/ 2147483647 w 1684"/>
              <a:gd name="T67" fmla="*/ 2147483647 h 958"/>
              <a:gd name="T68" fmla="*/ 2147483647 w 1684"/>
              <a:gd name="T69" fmla="*/ 2147483647 h 958"/>
              <a:gd name="T70" fmla="*/ 2147483647 w 1684"/>
              <a:gd name="T71" fmla="*/ 2147483647 h 958"/>
              <a:gd name="T72" fmla="*/ 2147483647 w 1684"/>
              <a:gd name="T73" fmla="*/ 2147483647 h 958"/>
              <a:gd name="T74" fmla="*/ 2147483647 w 1684"/>
              <a:gd name="T75" fmla="*/ 2147483647 h 958"/>
              <a:gd name="T76" fmla="*/ 2147483647 w 1684"/>
              <a:gd name="T77" fmla="*/ 2147483647 h 958"/>
              <a:gd name="T78" fmla="*/ 2147483647 w 1684"/>
              <a:gd name="T79" fmla="*/ 2147483647 h 958"/>
              <a:gd name="T80" fmla="*/ 2147483647 w 1684"/>
              <a:gd name="T81" fmla="*/ 2147483647 h 958"/>
              <a:gd name="T82" fmla="*/ 2147483647 w 1684"/>
              <a:gd name="T83" fmla="*/ 2147483647 h 958"/>
              <a:gd name="T84" fmla="*/ 2147483647 w 1684"/>
              <a:gd name="T85" fmla="*/ 2147483647 h 958"/>
              <a:gd name="T86" fmla="*/ 2147483647 w 1684"/>
              <a:gd name="T87" fmla="*/ 2147483647 h 958"/>
              <a:gd name="T88" fmla="*/ 2147483647 w 1684"/>
              <a:gd name="T89" fmla="*/ 2147483647 h 958"/>
              <a:gd name="T90" fmla="*/ 2147483647 w 1684"/>
              <a:gd name="T91" fmla="*/ 2147483647 h 958"/>
              <a:gd name="T92" fmla="*/ 2147483647 w 1684"/>
              <a:gd name="T93" fmla="*/ 2147483647 h 958"/>
              <a:gd name="T94" fmla="*/ 2147483647 w 1684"/>
              <a:gd name="T95" fmla="*/ 2147483647 h 958"/>
              <a:gd name="T96" fmla="*/ 2147483647 w 1684"/>
              <a:gd name="T97" fmla="*/ 2147483647 h 958"/>
              <a:gd name="T98" fmla="*/ 2147483647 w 1684"/>
              <a:gd name="T99" fmla="*/ 2147483647 h 958"/>
              <a:gd name="T100" fmla="*/ 2147483647 w 1684"/>
              <a:gd name="T101" fmla="*/ 2147483647 h 9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45" name="Freeform 49"/>
          <p:cNvSpPr>
            <a:spLocks/>
          </p:cNvSpPr>
          <p:nvPr/>
        </p:nvSpPr>
        <p:spPr bwMode="auto">
          <a:xfrm>
            <a:off x="1973263" y="4649788"/>
            <a:ext cx="1852612" cy="1054100"/>
          </a:xfrm>
          <a:custGeom>
            <a:avLst/>
            <a:gdLst>
              <a:gd name="T0" fmla="*/ 2147483647 w 1684"/>
              <a:gd name="T1" fmla="*/ 2147483647 h 958"/>
              <a:gd name="T2" fmla="*/ 2147483647 w 1684"/>
              <a:gd name="T3" fmla="*/ 2147483647 h 958"/>
              <a:gd name="T4" fmla="*/ 2147483647 w 1684"/>
              <a:gd name="T5" fmla="*/ 2147483647 h 958"/>
              <a:gd name="T6" fmla="*/ 2147483647 w 1684"/>
              <a:gd name="T7" fmla="*/ 2147483647 h 958"/>
              <a:gd name="T8" fmla="*/ 2147483647 w 1684"/>
              <a:gd name="T9" fmla="*/ 2147483647 h 958"/>
              <a:gd name="T10" fmla="*/ 2147483647 w 1684"/>
              <a:gd name="T11" fmla="*/ 2147483647 h 958"/>
              <a:gd name="T12" fmla="*/ 2147483647 w 1684"/>
              <a:gd name="T13" fmla="*/ 2147483647 h 958"/>
              <a:gd name="T14" fmla="*/ 2147483647 w 1684"/>
              <a:gd name="T15" fmla="*/ 2147483647 h 958"/>
              <a:gd name="T16" fmla="*/ 2147483647 w 1684"/>
              <a:gd name="T17" fmla="*/ 2147483647 h 958"/>
              <a:gd name="T18" fmla="*/ 2147483647 w 1684"/>
              <a:gd name="T19" fmla="*/ 2147483647 h 958"/>
              <a:gd name="T20" fmla="*/ 2147483647 w 1684"/>
              <a:gd name="T21" fmla="*/ 2147483647 h 958"/>
              <a:gd name="T22" fmla="*/ 2147483647 w 1684"/>
              <a:gd name="T23" fmla="*/ 2147483647 h 958"/>
              <a:gd name="T24" fmla="*/ 2147483647 w 1684"/>
              <a:gd name="T25" fmla="*/ 2147483647 h 958"/>
              <a:gd name="T26" fmla="*/ 2147483647 w 1684"/>
              <a:gd name="T27" fmla="*/ 2147483647 h 958"/>
              <a:gd name="T28" fmla="*/ 2147483647 w 1684"/>
              <a:gd name="T29" fmla="*/ 2147483647 h 958"/>
              <a:gd name="T30" fmla="*/ 2147483647 w 1684"/>
              <a:gd name="T31" fmla="*/ 2147483647 h 958"/>
              <a:gd name="T32" fmla="*/ 2147483647 w 1684"/>
              <a:gd name="T33" fmla="*/ 2147483647 h 958"/>
              <a:gd name="T34" fmla="*/ 0 w 1684"/>
              <a:gd name="T35" fmla="*/ 0 h 958"/>
              <a:gd name="T36" fmla="*/ 2147483647 w 1684"/>
              <a:gd name="T37" fmla="*/ 2147483647 h 958"/>
              <a:gd name="T38" fmla="*/ 2147483647 w 1684"/>
              <a:gd name="T39" fmla="*/ 2147483647 h 958"/>
              <a:gd name="T40" fmla="*/ 2147483647 w 1684"/>
              <a:gd name="T41" fmla="*/ 2147483647 h 958"/>
              <a:gd name="T42" fmla="*/ 2147483647 w 1684"/>
              <a:gd name="T43" fmla="*/ 2147483647 h 958"/>
              <a:gd name="T44" fmla="*/ 2147483647 w 1684"/>
              <a:gd name="T45" fmla="*/ 2147483647 h 958"/>
              <a:gd name="T46" fmla="*/ 2147483647 w 1684"/>
              <a:gd name="T47" fmla="*/ 2147483647 h 958"/>
              <a:gd name="T48" fmla="*/ 2147483647 w 1684"/>
              <a:gd name="T49" fmla="*/ 2147483647 h 958"/>
              <a:gd name="T50" fmla="*/ 2147483647 w 1684"/>
              <a:gd name="T51" fmla="*/ 2147483647 h 958"/>
              <a:gd name="T52" fmla="*/ 2147483647 w 1684"/>
              <a:gd name="T53" fmla="*/ 2147483647 h 958"/>
              <a:gd name="T54" fmla="*/ 2147483647 w 1684"/>
              <a:gd name="T55" fmla="*/ 2147483647 h 958"/>
              <a:gd name="T56" fmla="*/ 2147483647 w 1684"/>
              <a:gd name="T57" fmla="*/ 2147483647 h 958"/>
              <a:gd name="T58" fmla="*/ 2147483647 w 1684"/>
              <a:gd name="T59" fmla="*/ 2147483647 h 958"/>
              <a:gd name="T60" fmla="*/ 2147483647 w 1684"/>
              <a:gd name="T61" fmla="*/ 2147483647 h 958"/>
              <a:gd name="T62" fmla="*/ 2147483647 w 1684"/>
              <a:gd name="T63" fmla="*/ 2147483647 h 958"/>
              <a:gd name="T64" fmla="*/ 2147483647 w 1684"/>
              <a:gd name="T65" fmla="*/ 2147483647 h 958"/>
              <a:gd name="T66" fmla="*/ 2147483647 w 1684"/>
              <a:gd name="T67" fmla="*/ 2147483647 h 958"/>
              <a:gd name="T68" fmla="*/ 2147483647 w 1684"/>
              <a:gd name="T69" fmla="*/ 2147483647 h 958"/>
              <a:gd name="T70" fmla="*/ 2147483647 w 1684"/>
              <a:gd name="T71" fmla="*/ 2147483647 h 958"/>
              <a:gd name="T72" fmla="*/ 2147483647 w 1684"/>
              <a:gd name="T73" fmla="*/ 2147483647 h 958"/>
              <a:gd name="T74" fmla="*/ 2147483647 w 1684"/>
              <a:gd name="T75" fmla="*/ 2147483647 h 958"/>
              <a:gd name="T76" fmla="*/ 2147483647 w 1684"/>
              <a:gd name="T77" fmla="*/ 2147483647 h 958"/>
              <a:gd name="T78" fmla="*/ 2147483647 w 1684"/>
              <a:gd name="T79" fmla="*/ 2147483647 h 958"/>
              <a:gd name="T80" fmla="*/ 2147483647 w 1684"/>
              <a:gd name="T81" fmla="*/ 2147483647 h 958"/>
              <a:gd name="T82" fmla="*/ 2147483647 w 1684"/>
              <a:gd name="T83" fmla="*/ 2147483647 h 958"/>
              <a:gd name="T84" fmla="*/ 2147483647 w 1684"/>
              <a:gd name="T85" fmla="*/ 2147483647 h 958"/>
              <a:gd name="T86" fmla="*/ 2147483647 w 1684"/>
              <a:gd name="T87" fmla="*/ 2147483647 h 958"/>
              <a:gd name="T88" fmla="*/ 2147483647 w 1684"/>
              <a:gd name="T89" fmla="*/ 2147483647 h 958"/>
              <a:gd name="T90" fmla="*/ 2147483647 w 1684"/>
              <a:gd name="T91" fmla="*/ 2147483647 h 958"/>
              <a:gd name="T92" fmla="*/ 2147483647 w 1684"/>
              <a:gd name="T93" fmla="*/ 2147483647 h 958"/>
              <a:gd name="T94" fmla="*/ 2147483647 w 1684"/>
              <a:gd name="T95" fmla="*/ 2147483647 h 958"/>
              <a:gd name="T96" fmla="*/ 2147483647 w 1684"/>
              <a:gd name="T97" fmla="*/ 2147483647 h 958"/>
              <a:gd name="T98" fmla="*/ 2147483647 w 1684"/>
              <a:gd name="T99" fmla="*/ 2147483647 h 958"/>
              <a:gd name="T100" fmla="*/ 2147483647 w 1684"/>
              <a:gd name="T101" fmla="*/ 2147483647 h 9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48146" name="직사각형 40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13" y="2451100"/>
            <a:ext cx="2254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7" name="직사각형 40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25" y="4979988"/>
            <a:ext cx="2254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8" name="직사각형 40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488" y="4065588"/>
            <a:ext cx="2254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49" name="직사각형 399"/>
          <p:cNvSpPr>
            <a:spLocks noChangeArrowheads="1"/>
          </p:cNvSpPr>
          <p:nvPr/>
        </p:nvSpPr>
        <p:spPr bwMode="auto">
          <a:xfrm>
            <a:off x="3152775" y="3330575"/>
            <a:ext cx="1425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1216025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危机公关处理</a:t>
            </a:r>
            <a:endParaRPr lang="ko-KR" altLang="en-US" sz="1600" b="1">
              <a:solidFill>
                <a:srgbClr val="FFFFFF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7911" name="TextBox 13"/>
          <p:cNvSpPr txBox="1">
            <a:spLocks noChangeArrowheads="1"/>
          </p:cNvSpPr>
          <p:nvPr/>
        </p:nvSpPr>
        <p:spPr bwMode="auto">
          <a:xfrm>
            <a:off x="8262938" y="1949450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危机准备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2" name="TextBox 13"/>
          <p:cNvSpPr txBox="1">
            <a:spLocks noChangeArrowheads="1"/>
          </p:cNvSpPr>
          <p:nvPr/>
        </p:nvSpPr>
        <p:spPr bwMode="auto">
          <a:xfrm>
            <a:off x="8266113" y="2235200"/>
            <a:ext cx="138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3" name="TextBox 13"/>
          <p:cNvSpPr txBox="1">
            <a:spLocks noChangeArrowheads="1"/>
          </p:cNvSpPr>
          <p:nvPr/>
        </p:nvSpPr>
        <p:spPr bwMode="auto">
          <a:xfrm>
            <a:off x="8262938" y="3554413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危机处理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4" name="TextBox 13"/>
          <p:cNvSpPr txBox="1">
            <a:spLocks noChangeArrowheads="1"/>
          </p:cNvSpPr>
          <p:nvPr/>
        </p:nvSpPr>
        <p:spPr bwMode="auto">
          <a:xfrm>
            <a:off x="8266113" y="3840163"/>
            <a:ext cx="13811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5" name="TextBox 13"/>
          <p:cNvSpPr txBox="1">
            <a:spLocks noChangeArrowheads="1"/>
          </p:cNvSpPr>
          <p:nvPr/>
        </p:nvSpPr>
        <p:spPr bwMode="auto">
          <a:xfrm>
            <a:off x="8262938" y="5195888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公关策略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6" name="TextBox 13"/>
          <p:cNvSpPr txBox="1">
            <a:spLocks noChangeArrowheads="1"/>
          </p:cNvSpPr>
          <p:nvPr/>
        </p:nvSpPr>
        <p:spPr bwMode="auto">
          <a:xfrm>
            <a:off x="8266113" y="5481638"/>
            <a:ext cx="1381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48157" name="组合 31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8158" name="椭圆 32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8159" name="等腰三角形 33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11" grpId="0" autoUpdateAnimBg="0"/>
      <p:bldP spid="37912" grpId="0" autoUpdateAnimBg="0"/>
      <p:bldP spid="37913" grpId="0" autoUpdateAnimBg="0"/>
      <p:bldP spid="37914" grpId="0" autoUpdateAnimBg="0"/>
      <p:bldP spid="37915" grpId="0" autoUpdateAnimBg="0"/>
      <p:bldP spid="3791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915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915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15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盈利模式分析</a:t>
            </a:r>
          </a:p>
        </p:txBody>
      </p:sp>
      <p:sp>
        <p:nvSpPr>
          <p:cNvPr id="49158" name="Rectangle 10"/>
          <p:cNvSpPr>
            <a:spLocks noChangeArrowheads="1"/>
          </p:cNvSpPr>
          <p:nvPr/>
        </p:nvSpPr>
        <p:spPr bwMode="auto">
          <a:xfrm>
            <a:off x="30163" y="1719263"/>
            <a:ext cx="12203112" cy="443388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 anchor="ctr"/>
          <a:lstStyle/>
          <a:p>
            <a:pPr algn="ctr" defTabSz="912813">
              <a:buFont typeface="Arial" pitchFamily="34" charset="0"/>
              <a:buNone/>
            </a:pPr>
            <a:endParaRPr lang="en-US" altLang="zh-CN" sz="900">
              <a:solidFill>
                <a:srgbClr val="FFFFFF"/>
              </a:solidFill>
            </a:endParaRPr>
          </a:p>
        </p:txBody>
      </p:sp>
      <p:sp>
        <p:nvSpPr>
          <p:cNvPr id="49159" name="TextBox 31"/>
          <p:cNvSpPr txBox="1">
            <a:spLocks noChangeArrowheads="1"/>
          </p:cNvSpPr>
          <p:nvPr/>
        </p:nvSpPr>
        <p:spPr bwMode="auto">
          <a:xfrm>
            <a:off x="5264150" y="3019425"/>
            <a:ext cx="175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现场团购</a:t>
            </a:r>
          </a:p>
        </p:txBody>
      </p:sp>
      <p:sp>
        <p:nvSpPr>
          <p:cNvPr id="49160" name="Rounded Rectangle 87"/>
          <p:cNvSpPr>
            <a:spLocks noChangeArrowheads="1"/>
          </p:cNvSpPr>
          <p:nvPr/>
        </p:nvSpPr>
        <p:spPr bwMode="auto">
          <a:xfrm>
            <a:off x="5383213" y="3360738"/>
            <a:ext cx="1522412" cy="444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10" tIns="54855" rIns="109710" bIns="54855" anchor="ctr"/>
          <a:lstStyle/>
          <a:p>
            <a:pPr algn="ctr" defTabSz="912813">
              <a:buFont typeface="Arial" pitchFamily="34" charset="0"/>
              <a:buNone/>
            </a:pPr>
            <a:endParaRPr lang="bg-BG" altLang="en-US" sz="900">
              <a:solidFill>
                <a:srgbClr val="D9D9D9"/>
              </a:solidFill>
            </a:endParaRPr>
          </a:p>
        </p:txBody>
      </p:sp>
      <p:sp>
        <p:nvSpPr>
          <p:cNvPr id="49161" name="Freeform 74"/>
          <p:cNvSpPr>
            <a:spLocks/>
          </p:cNvSpPr>
          <p:nvPr/>
        </p:nvSpPr>
        <p:spPr bwMode="auto">
          <a:xfrm>
            <a:off x="5840413" y="2395538"/>
            <a:ext cx="576262" cy="509587"/>
          </a:xfrm>
          <a:custGeom>
            <a:avLst/>
            <a:gdLst>
              <a:gd name="T0" fmla="*/ 2147483647 w 461"/>
              <a:gd name="T1" fmla="*/ 2147483647 h 409"/>
              <a:gd name="T2" fmla="*/ 2147483647 w 461"/>
              <a:gd name="T3" fmla="*/ 2147483647 h 409"/>
              <a:gd name="T4" fmla="*/ 2147483647 w 461"/>
              <a:gd name="T5" fmla="*/ 2147483647 h 409"/>
              <a:gd name="T6" fmla="*/ 2147483647 w 461"/>
              <a:gd name="T7" fmla="*/ 2147483647 h 409"/>
              <a:gd name="T8" fmla="*/ 2147483647 w 461"/>
              <a:gd name="T9" fmla="*/ 2147483647 h 409"/>
              <a:gd name="T10" fmla="*/ 2147483647 w 461"/>
              <a:gd name="T11" fmla="*/ 2147483647 h 409"/>
              <a:gd name="T12" fmla="*/ 2147483647 w 461"/>
              <a:gd name="T13" fmla="*/ 2147483647 h 409"/>
              <a:gd name="T14" fmla="*/ 2147483647 w 461"/>
              <a:gd name="T15" fmla="*/ 2147483647 h 409"/>
              <a:gd name="T16" fmla="*/ 2147483647 w 461"/>
              <a:gd name="T17" fmla="*/ 2147483647 h 409"/>
              <a:gd name="T18" fmla="*/ 2147483647 w 461"/>
              <a:gd name="T19" fmla="*/ 2147483647 h 409"/>
              <a:gd name="T20" fmla="*/ 2147483647 w 461"/>
              <a:gd name="T21" fmla="*/ 2147483647 h 409"/>
              <a:gd name="T22" fmla="*/ 2147483647 w 461"/>
              <a:gd name="T23" fmla="*/ 2147483647 h 409"/>
              <a:gd name="T24" fmla="*/ 2147483647 w 461"/>
              <a:gd name="T25" fmla="*/ 2147483647 h 409"/>
              <a:gd name="T26" fmla="*/ 2147483647 w 461"/>
              <a:gd name="T27" fmla="*/ 2147483647 h 409"/>
              <a:gd name="T28" fmla="*/ 2147483647 w 461"/>
              <a:gd name="T29" fmla="*/ 2147483647 h 409"/>
              <a:gd name="T30" fmla="*/ 2147483647 w 461"/>
              <a:gd name="T31" fmla="*/ 2147483647 h 409"/>
              <a:gd name="T32" fmla="*/ 2147483647 w 461"/>
              <a:gd name="T33" fmla="*/ 2147483647 h 409"/>
              <a:gd name="T34" fmla="*/ 2147483647 w 461"/>
              <a:gd name="T35" fmla="*/ 2147483647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49162" name="Straight Connector 81"/>
          <p:cNvCxnSpPr>
            <a:cxnSpLocks noChangeShapeType="1"/>
          </p:cNvCxnSpPr>
          <p:nvPr/>
        </p:nvCxnSpPr>
        <p:spPr bwMode="auto">
          <a:xfrm>
            <a:off x="7235825" y="2378075"/>
            <a:ext cx="0" cy="2709863"/>
          </a:xfrm>
          <a:prstGeom prst="line">
            <a:avLst/>
          </a:prstGeom>
          <a:noFill/>
          <a:ln w="635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9163" name="Straight Connector 82"/>
          <p:cNvCxnSpPr>
            <a:cxnSpLocks noChangeShapeType="1"/>
          </p:cNvCxnSpPr>
          <p:nvPr/>
        </p:nvCxnSpPr>
        <p:spPr bwMode="auto">
          <a:xfrm>
            <a:off x="9320213" y="2378075"/>
            <a:ext cx="0" cy="2709863"/>
          </a:xfrm>
          <a:prstGeom prst="line">
            <a:avLst/>
          </a:prstGeom>
          <a:noFill/>
          <a:ln w="635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9164" name="Freeform 25"/>
          <p:cNvSpPr>
            <a:spLocks noEditPoints="1"/>
          </p:cNvSpPr>
          <p:nvPr/>
        </p:nvSpPr>
        <p:spPr bwMode="auto">
          <a:xfrm>
            <a:off x="8091488" y="2378075"/>
            <a:ext cx="509587" cy="542925"/>
          </a:xfrm>
          <a:custGeom>
            <a:avLst/>
            <a:gdLst>
              <a:gd name="T0" fmla="*/ 2147483647 w 1548"/>
              <a:gd name="T1" fmla="*/ 2147483647 h 1648"/>
              <a:gd name="T2" fmla="*/ 2147483647 w 1548"/>
              <a:gd name="T3" fmla="*/ 2147483647 h 1648"/>
              <a:gd name="T4" fmla="*/ 2147483647 w 1548"/>
              <a:gd name="T5" fmla="*/ 2147483647 h 1648"/>
              <a:gd name="T6" fmla="*/ 2147483647 w 1548"/>
              <a:gd name="T7" fmla="*/ 2147483647 h 1648"/>
              <a:gd name="T8" fmla="*/ 2147483647 w 1548"/>
              <a:gd name="T9" fmla="*/ 2147483647 h 1648"/>
              <a:gd name="T10" fmla="*/ 2147483647 w 1548"/>
              <a:gd name="T11" fmla="*/ 2147483647 h 1648"/>
              <a:gd name="T12" fmla="*/ 2147483647 w 1548"/>
              <a:gd name="T13" fmla="*/ 2147483647 h 1648"/>
              <a:gd name="T14" fmla="*/ 2147483647 w 1548"/>
              <a:gd name="T15" fmla="*/ 2147483647 h 1648"/>
              <a:gd name="T16" fmla="*/ 2147483647 w 1548"/>
              <a:gd name="T17" fmla="*/ 2147483647 h 1648"/>
              <a:gd name="T18" fmla="*/ 2147483647 w 1548"/>
              <a:gd name="T19" fmla="*/ 2147483647 h 1648"/>
              <a:gd name="T20" fmla="*/ 2147483647 w 1548"/>
              <a:gd name="T21" fmla="*/ 2147483647 h 1648"/>
              <a:gd name="T22" fmla="*/ 2147483647 w 1548"/>
              <a:gd name="T23" fmla="*/ 2147483647 h 1648"/>
              <a:gd name="T24" fmla="*/ 2147483647 w 1548"/>
              <a:gd name="T25" fmla="*/ 2147483647 h 1648"/>
              <a:gd name="T26" fmla="*/ 2147483647 w 1548"/>
              <a:gd name="T27" fmla="*/ 2147483647 h 1648"/>
              <a:gd name="T28" fmla="*/ 0 w 1548"/>
              <a:gd name="T29" fmla="*/ 2147483647 h 1648"/>
              <a:gd name="T30" fmla="*/ 2147483647 w 1548"/>
              <a:gd name="T31" fmla="*/ 2147483647 h 1648"/>
              <a:gd name="T32" fmla="*/ 2147483647 w 1548"/>
              <a:gd name="T33" fmla="*/ 2147483647 h 1648"/>
              <a:gd name="T34" fmla="*/ 2147483647 w 1548"/>
              <a:gd name="T35" fmla="*/ 2147483647 h 1648"/>
              <a:gd name="T36" fmla="*/ 2147483647 w 1548"/>
              <a:gd name="T37" fmla="*/ 2147483647 h 1648"/>
              <a:gd name="T38" fmla="*/ 2147483647 w 1548"/>
              <a:gd name="T39" fmla="*/ 2147483647 h 1648"/>
              <a:gd name="T40" fmla="*/ 2147483647 w 1548"/>
              <a:gd name="T41" fmla="*/ 2147483647 h 1648"/>
              <a:gd name="T42" fmla="*/ 2147483647 w 1548"/>
              <a:gd name="T43" fmla="*/ 2147483647 h 1648"/>
              <a:gd name="T44" fmla="*/ 2147483647 w 1548"/>
              <a:gd name="T45" fmla="*/ 2147483647 h 1648"/>
              <a:gd name="T46" fmla="*/ 2147483647 w 1548"/>
              <a:gd name="T47" fmla="*/ 2147483647 h 1648"/>
              <a:gd name="T48" fmla="*/ 2147483647 w 1548"/>
              <a:gd name="T49" fmla="*/ 2147483647 h 1648"/>
              <a:gd name="T50" fmla="*/ 2147483647 w 1548"/>
              <a:gd name="T51" fmla="*/ 0 h 1648"/>
              <a:gd name="T52" fmla="*/ 2147483647 w 1548"/>
              <a:gd name="T53" fmla="*/ 2147483647 h 1648"/>
              <a:gd name="T54" fmla="*/ 2147483647 w 1548"/>
              <a:gd name="T55" fmla="*/ 2147483647 h 1648"/>
              <a:gd name="T56" fmla="*/ 2147483647 w 1548"/>
              <a:gd name="T57" fmla="*/ 2147483647 h 1648"/>
              <a:gd name="T58" fmla="*/ 2147483647 w 1548"/>
              <a:gd name="T59" fmla="*/ 2147483647 h 1648"/>
              <a:gd name="T60" fmla="*/ 2147483647 w 1548"/>
              <a:gd name="T61" fmla="*/ 2147483647 h 1648"/>
              <a:gd name="T62" fmla="*/ 2147483647 w 1548"/>
              <a:gd name="T63" fmla="*/ 2147483647 h 1648"/>
              <a:gd name="T64" fmla="*/ 2147483647 w 1548"/>
              <a:gd name="T65" fmla="*/ 2147483647 h 1648"/>
              <a:gd name="T66" fmla="*/ 2147483647 w 1548"/>
              <a:gd name="T67" fmla="*/ 2147483647 h 1648"/>
              <a:gd name="T68" fmla="*/ 2147483647 w 1548"/>
              <a:gd name="T69" fmla="*/ 2147483647 h 1648"/>
              <a:gd name="T70" fmla="*/ 2147483647 w 1548"/>
              <a:gd name="T71" fmla="*/ 2147483647 h 1648"/>
              <a:gd name="T72" fmla="*/ 2147483647 w 1548"/>
              <a:gd name="T73" fmla="*/ 2147483647 h 1648"/>
              <a:gd name="T74" fmla="*/ 2147483647 w 1548"/>
              <a:gd name="T75" fmla="*/ 2147483647 h 1648"/>
              <a:gd name="T76" fmla="*/ 2147483647 w 1548"/>
              <a:gd name="T77" fmla="*/ 2147483647 h 164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48" h="1648">
                <a:moveTo>
                  <a:pt x="1548" y="1327"/>
                </a:moveTo>
                <a:cubicBezTo>
                  <a:pt x="1268" y="1408"/>
                  <a:pt x="1268" y="1408"/>
                  <a:pt x="1268" y="1408"/>
                </a:cubicBezTo>
                <a:cubicBezTo>
                  <a:pt x="1186" y="1129"/>
                  <a:pt x="1186" y="1129"/>
                  <a:pt x="1186" y="1129"/>
                </a:cubicBezTo>
                <a:cubicBezTo>
                  <a:pt x="1307" y="1195"/>
                  <a:pt x="1307" y="1195"/>
                  <a:pt x="1307" y="1195"/>
                </a:cubicBezTo>
                <a:cubicBezTo>
                  <a:pt x="1358" y="1105"/>
                  <a:pt x="1388" y="1003"/>
                  <a:pt x="1388" y="893"/>
                </a:cubicBezTo>
                <a:cubicBezTo>
                  <a:pt x="1388" y="640"/>
                  <a:pt x="1236" y="422"/>
                  <a:pt x="1018" y="327"/>
                </a:cubicBezTo>
                <a:cubicBezTo>
                  <a:pt x="1061" y="195"/>
                  <a:pt x="1061" y="195"/>
                  <a:pt x="1061" y="195"/>
                </a:cubicBezTo>
                <a:cubicBezTo>
                  <a:pt x="1334" y="309"/>
                  <a:pt x="1526" y="578"/>
                  <a:pt x="1526" y="893"/>
                </a:cubicBezTo>
                <a:cubicBezTo>
                  <a:pt x="1526" y="1027"/>
                  <a:pt x="1490" y="1152"/>
                  <a:pt x="1428" y="1261"/>
                </a:cubicBezTo>
                <a:lnTo>
                  <a:pt x="1548" y="1327"/>
                </a:lnTo>
                <a:close/>
                <a:moveTo>
                  <a:pt x="770" y="1511"/>
                </a:moveTo>
                <a:cubicBezTo>
                  <a:pt x="542" y="1511"/>
                  <a:pt x="342" y="1385"/>
                  <a:pt x="235" y="1200"/>
                </a:cubicBezTo>
                <a:cubicBezTo>
                  <a:pt x="357" y="1130"/>
                  <a:pt x="357" y="1130"/>
                  <a:pt x="357" y="1130"/>
                </a:cubicBezTo>
                <a:cubicBezTo>
                  <a:pt x="75" y="1055"/>
                  <a:pt x="75" y="1055"/>
                  <a:pt x="75" y="1055"/>
                </a:cubicBezTo>
                <a:cubicBezTo>
                  <a:pt x="0" y="1336"/>
                  <a:pt x="0" y="1336"/>
                  <a:pt x="0" y="1336"/>
                </a:cubicBezTo>
                <a:cubicBezTo>
                  <a:pt x="116" y="1269"/>
                  <a:pt x="116" y="1269"/>
                  <a:pt x="116" y="1269"/>
                </a:cubicBezTo>
                <a:cubicBezTo>
                  <a:pt x="247" y="1495"/>
                  <a:pt x="490" y="1648"/>
                  <a:pt x="770" y="1648"/>
                </a:cubicBezTo>
                <a:cubicBezTo>
                  <a:pt x="922" y="1648"/>
                  <a:pt x="1062" y="1603"/>
                  <a:pt x="1180" y="1527"/>
                </a:cubicBezTo>
                <a:cubicBezTo>
                  <a:pt x="1095" y="1418"/>
                  <a:pt x="1095" y="1418"/>
                  <a:pt x="1095" y="1418"/>
                </a:cubicBezTo>
                <a:cubicBezTo>
                  <a:pt x="1001" y="1476"/>
                  <a:pt x="890" y="1511"/>
                  <a:pt x="770" y="1511"/>
                </a:cubicBezTo>
                <a:close/>
                <a:moveTo>
                  <a:pt x="153" y="901"/>
                </a:moveTo>
                <a:cubicBezTo>
                  <a:pt x="153" y="898"/>
                  <a:pt x="152" y="896"/>
                  <a:pt x="152" y="893"/>
                </a:cubicBezTo>
                <a:cubicBezTo>
                  <a:pt x="152" y="575"/>
                  <a:pt x="393" y="314"/>
                  <a:pt x="702" y="279"/>
                </a:cubicBezTo>
                <a:cubicBezTo>
                  <a:pt x="702" y="412"/>
                  <a:pt x="702" y="412"/>
                  <a:pt x="702" y="412"/>
                </a:cubicBezTo>
                <a:cubicBezTo>
                  <a:pt x="908" y="206"/>
                  <a:pt x="908" y="206"/>
                  <a:pt x="908" y="206"/>
                </a:cubicBezTo>
                <a:cubicBezTo>
                  <a:pt x="702" y="0"/>
                  <a:pt x="702" y="0"/>
                  <a:pt x="702" y="0"/>
                </a:cubicBezTo>
                <a:cubicBezTo>
                  <a:pt x="702" y="141"/>
                  <a:pt x="702" y="141"/>
                  <a:pt x="702" y="141"/>
                </a:cubicBezTo>
                <a:cubicBezTo>
                  <a:pt x="317" y="175"/>
                  <a:pt x="15" y="499"/>
                  <a:pt x="15" y="893"/>
                </a:cubicBezTo>
                <a:cubicBezTo>
                  <a:pt x="15" y="902"/>
                  <a:pt x="16" y="911"/>
                  <a:pt x="16" y="920"/>
                </a:cubicBezTo>
                <a:lnTo>
                  <a:pt x="153" y="901"/>
                </a:lnTo>
                <a:close/>
                <a:moveTo>
                  <a:pt x="573" y="862"/>
                </a:moveTo>
                <a:cubicBezTo>
                  <a:pt x="556" y="922"/>
                  <a:pt x="563" y="984"/>
                  <a:pt x="602" y="1039"/>
                </a:cubicBezTo>
                <a:cubicBezTo>
                  <a:pt x="664" y="947"/>
                  <a:pt x="780" y="849"/>
                  <a:pt x="860" y="830"/>
                </a:cubicBezTo>
                <a:cubicBezTo>
                  <a:pt x="696" y="949"/>
                  <a:pt x="604" y="1116"/>
                  <a:pt x="592" y="1305"/>
                </a:cubicBezTo>
                <a:cubicBezTo>
                  <a:pt x="661" y="1305"/>
                  <a:pt x="661" y="1305"/>
                  <a:pt x="661" y="1305"/>
                </a:cubicBezTo>
                <a:cubicBezTo>
                  <a:pt x="660" y="1233"/>
                  <a:pt x="670" y="1144"/>
                  <a:pt x="695" y="1103"/>
                </a:cubicBezTo>
                <a:cubicBezTo>
                  <a:pt x="758" y="1124"/>
                  <a:pt x="827" y="1112"/>
                  <a:pt x="887" y="1061"/>
                </a:cubicBezTo>
                <a:cubicBezTo>
                  <a:pt x="1006" y="961"/>
                  <a:pt x="961" y="708"/>
                  <a:pt x="1170" y="679"/>
                </a:cubicBezTo>
                <a:cubicBezTo>
                  <a:pt x="890" y="526"/>
                  <a:pt x="624" y="688"/>
                  <a:pt x="573" y="8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tIns="22860" rIns="45720" bIns="22860"/>
          <a:lstStyle/>
          <a:p>
            <a:endParaRPr lang="zh-CN" altLang="en-US"/>
          </a:p>
        </p:txBody>
      </p:sp>
      <p:sp>
        <p:nvSpPr>
          <p:cNvPr id="49165" name="Freeform 102"/>
          <p:cNvSpPr>
            <a:spLocks/>
          </p:cNvSpPr>
          <p:nvPr/>
        </p:nvSpPr>
        <p:spPr bwMode="auto">
          <a:xfrm>
            <a:off x="10283825" y="2403475"/>
            <a:ext cx="571500" cy="511175"/>
          </a:xfrm>
          <a:custGeom>
            <a:avLst/>
            <a:gdLst>
              <a:gd name="T0" fmla="*/ 2147483647 w 498"/>
              <a:gd name="T1" fmla="*/ 2147483647 h 445"/>
              <a:gd name="T2" fmla="*/ 2147483647 w 498"/>
              <a:gd name="T3" fmla="*/ 2147483647 h 445"/>
              <a:gd name="T4" fmla="*/ 2147483647 w 498"/>
              <a:gd name="T5" fmla="*/ 2147483647 h 445"/>
              <a:gd name="T6" fmla="*/ 2147483647 w 498"/>
              <a:gd name="T7" fmla="*/ 2147483647 h 445"/>
              <a:gd name="T8" fmla="*/ 2147483647 w 498"/>
              <a:gd name="T9" fmla="*/ 2147483647 h 445"/>
              <a:gd name="T10" fmla="*/ 2147483647 w 498"/>
              <a:gd name="T11" fmla="*/ 2147483647 h 445"/>
              <a:gd name="T12" fmla="*/ 2147483647 w 498"/>
              <a:gd name="T13" fmla="*/ 2147483647 h 445"/>
              <a:gd name="T14" fmla="*/ 2147483647 w 498"/>
              <a:gd name="T15" fmla="*/ 2147483647 h 445"/>
              <a:gd name="T16" fmla="*/ 2147483647 w 498"/>
              <a:gd name="T17" fmla="*/ 0 h 445"/>
              <a:gd name="T18" fmla="*/ 2147483647 w 498"/>
              <a:gd name="T19" fmla="*/ 2147483647 h 445"/>
              <a:gd name="T20" fmla="*/ 2147483647 w 498"/>
              <a:gd name="T21" fmla="*/ 2147483647 h 445"/>
              <a:gd name="T22" fmla="*/ 2147483647 w 498"/>
              <a:gd name="T23" fmla="*/ 2147483647 h 445"/>
              <a:gd name="T24" fmla="*/ 2147483647 w 498"/>
              <a:gd name="T25" fmla="*/ 2147483647 h 445"/>
              <a:gd name="T26" fmla="*/ 0 w 498"/>
              <a:gd name="T27" fmla="*/ 2147483647 h 445"/>
              <a:gd name="T28" fmla="*/ 0 w 498"/>
              <a:gd name="T29" fmla="*/ 2147483647 h 445"/>
              <a:gd name="T30" fmla="*/ 2147483647 w 498"/>
              <a:gd name="T31" fmla="*/ 2147483647 h 445"/>
              <a:gd name="T32" fmla="*/ 2147483647 w 498"/>
              <a:gd name="T33" fmla="*/ 2147483647 h 445"/>
              <a:gd name="T34" fmla="*/ 2147483647 w 498"/>
              <a:gd name="T35" fmla="*/ 2147483647 h 445"/>
              <a:gd name="T36" fmla="*/ 2147483647 w 498"/>
              <a:gd name="T37" fmla="*/ 2147483647 h 445"/>
              <a:gd name="T38" fmla="*/ 2147483647 w 498"/>
              <a:gd name="T39" fmla="*/ 2147483647 h 445"/>
              <a:gd name="T40" fmla="*/ 2147483647 w 498"/>
              <a:gd name="T41" fmla="*/ 2147483647 h 445"/>
              <a:gd name="T42" fmla="*/ 2147483647 w 498"/>
              <a:gd name="T43" fmla="*/ 2147483647 h 445"/>
              <a:gd name="T44" fmla="*/ 2147483647 w 498"/>
              <a:gd name="T45" fmla="*/ 2147483647 h 445"/>
              <a:gd name="T46" fmla="*/ 2147483647 w 498"/>
              <a:gd name="T47" fmla="*/ 2147483647 h 445"/>
              <a:gd name="T48" fmla="*/ 2147483647 w 498"/>
              <a:gd name="T49" fmla="*/ 2147483647 h 445"/>
              <a:gd name="T50" fmla="*/ 2147483647 w 498"/>
              <a:gd name="T51" fmla="*/ 2147483647 h 445"/>
              <a:gd name="T52" fmla="*/ 2147483647 w 498"/>
              <a:gd name="T53" fmla="*/ 2147483647 h 445"/>
              <a:gd name="T54" fmla="*/ 2147483647 w 498"/>
              <a:gd name="T55" fmla="*/ 2147483647 h 445"/>
              <a:gd name="T56" fmla="*/ 2147483647 w 498"/>
              <a:gd name="T57" fmla="*/ 2147483647 h 445"/>
              <a:gd name="T58" fmla="*/ 2147483647 w 498"/>
              <a:gd name="T59" fmla="*/ 2147483647 h 445"/>
              <a:gd name="T60" fmla="*/ 2147483647 w 498"/>
              <a:gd name="T61" fmla="*/ 2147483647 h 445"/>
              <a:gd name="T62" fmla="*/ 2147483647 w 498"/>
              <a:gd name="T63" fmla="*/ 2147483647 h 445"/>
              <a:gd name="T64" fmla="*/ 2147483647 w 498"/>
              <a:gd name="T65" fmla="*/ 2147483647 h 445"/>
              <a:gd name="T66" fmla="*/ 2147483647 w 498"/>
              <a:gd name="T67" fmla="*/ 2147483647 h 445"/>
              <a:gd name="T68" fmla="*/ 2147483647 w 498"/>
              <a:gd name="T69" fmla="*/ 2147483647 h 445"/>
              <a:gd name="T70" fmla="*/ 2147483647 w 498"/>
              <a:gd name="T71" fmla="*/ 2147483647 h 445"/>
              <a:gd name="T72" fmla="*/ 2147483647 w 498"/>
              <a:gd name="T73" fmla="*/ 2147483647 h 445"/>
              <a:gd name="T74" fmla="*/ 2147483647 w 498"/>
              <a:gd name="T75" fmla="*/ 2147483647 h 445"/>
              <a:gd name="T76" fmla="*/ 2147483647 w 498"/>
              <a:gd name="T77" fmla="*/ 2147483647 h 445"/>
              <a:gd name="T78" fmla="*/ 2147483647 w 498"/>
              <a:gd name="T79" fmla="*/ 2147483647 h 445"/>
              <a:gd name="T80" fmla="*/ 2147483647 w 498"/>
              <a:gd name="T81" fmla="*/ 2147483647 h 445"/>
              <a:gd name="T82" fmla="*/ 2147483647 w 498"/>
              <a:gd name="T83" fmla="*/ 2147483647 h 445"/>
              <a:gd name="T84" fmla="*/ 2147483647 w 498"/>
              <a:gd name="T85" fmla="*/ 2147483647 h 445"/>
              <a:gd name="T86" fmla="*/ 2147483647 w 498"/>
              <a:gd name="T87" fmla="*/ 2147483647 h 445"/>
              <a:gd name="T88" fmla="*/ 2147483647 w 498"/>
              <a:gd name="T89" fmla="*/ 2147483647 h 445"/>
              <a:gd name="T90" fmla="*/ 2147483647 w 498"/>
              <a:gd name="T91" fmla="*/ 2147483647 h 445"/>
              <a:gd name="T92" fmla="*/ 2147483647 w 498"/>
              <a:gd name="T93" fmla="*/ 2147483647 h 445"/>
              <a:gd name="T94" fmla="*/ 2147483647 w 498"/>
              <a:gd name="T95" fmla="*/ 2147483647 h 445"/>
              <a:gd name="T96" fmla="*/ 2147483647 w 498"/>
              <a:gd name="T97" fmla="*/ 2147483647 h 445"/>
              <a:gd name="T98" fmla="*/ 2147483647 w 498"/>
              <a:gd name="T99" fmla="*/ 2147483647 h 445"/>
              <a:gd name="T100" fmla="*/ 2147483647 w 498"/>
              <a:gd name="T101" fmla="*/ 2147483647 h 445"/>
              <a:gd name="T102" fmla="*/ 2147483647 w 498"/>
              <a:gd name="T103" fmla="*/ 2147483647 h 445"/>
              <a:gd name="T104" fmla="*/ 2147483647 w 498"/>
              <a:gd name="T105" fmla="*/ 2147483647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6" name="Text Placeholder 3"/>
          <p:cNvSpPr txBox="1">
            <a:spLocks noChangeArrowheads="1"/>
          </p:cNvSpPr>
          <p:nvPr/>
        </p:nvSpPr>
        <p:spPr bwMode="auto">
          <a:xfrm>
            <a:off x="5480050" y="3579813"/>
            <a:ext cx="13239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49167" name="TextBox 31"/>
          <p:cNvSpPr txBox="1">
            <a:spLocks noChangeArrowheads="1"/>
          </p:cNvSpPr>
          <p:nvPr/>
        </p:nvSpPr>
        <p:spPr bwMode="auto">
          <a:xfrm>
            <a:off x="7405688" y="3019425"/>
            <a:ext cx="175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售会员卡</a:t>
            </a:r>
          </a:p>
        </p:txBody>
      </p:sp>
      <p:sp>
        <p:nvSpPr>
          <p:cNvPr id="49168" name="Rounded Rectangle 87"/>
          <p:cNvSpPr>
            <a:spLocks noChangeArrowheads="1"/>
          </p:cNvSpPr>
          <p:nvPr/>
        </p:nvSpPr>
        <p:spPr bwMode="auto">
          <a:xfrm>
            <a:off x="7526338" y="3360738"/>
            <a:ext cx="1522412" cy="444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10" tIns="54855" rIns="109710" bIns="54855" anchor="ctr"/>
          <a:lstStyle/>
          <a:p>
            <a:pPr algn="ctr" defTabSz="912813">
              <a:buFont typeface="Arial" pitchFamily="34" charset="0"/>
              <a:buNone/>
            </a:pPr>
            <a:endParaRPr lang="bg-BG" altLang="en-US" sz="900">
              <a:solidFill>
                <a:srgbClr val="D9D9D9"/>
              </a:solidFill>
            </a:endParaRPr>
          </a:p>
        </p:txBody>
      </p:sp>
      <p:sp>
        <p:nvSpPr>
          <p:cNvPr id="49169" name="Text Placeholder 3"/>
          <p:cNvSpPr txBox="1">
            <a:spLocks noChangeArrowheads="1"/>
          </p:cNvSpPr>
          <p:nvPr/>
        </p:nvSpPr>
        <p:spPr bwMode="auto">
          <a:xfrm>
            <a:off x="7608888" y="3579813"/>
            <a:ext cx="13239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49170" name="TextBox 31"/>
          <p:cNvSpPr txBox="1">
            <a:spLocks noChangeArrowheads="1"/>
          </p:cNvSpPr>
          <p:nvPr/>
        </p:nvSpPr>
        <p:spPr bwMode="auto">
          <a:xfrm>
            <a:off x="9807575" y="3019425"/>
            <a:ext cx="175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分站加盟</a:t>
            </a:r>
          </a:p>
        </p:txBody>
      </p:sp>
      <p:sp>
        <p:nvSpPr>
          <p:cNvPr id="49171" name="Rounded Rectangle 87"/>
          <p:cNvSpPr>
            <a:spLocks noChangeArrowheads="1"/>
          </p:cNvSpPr>
          <p:nvPr/>
        </p:nvSpPr>
        <p:spPr bwMode="auto">
          <a:xfrm>
            <a:off x="9926638" y="3360738"/>
            <a:ext cx="1522412" cy="444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10" tIns="54855" rIns="109710" bIns="54855" anchor="ctr"/>
          <a:lstStyle/>
          <a:p>
            <a:pPr algn="ctr" defTabSz="912813">
              <a:buFont typeface="Arial" pitchFamily="34" charset="0"/>
              <a:buNone/>
            </a:pPr>
            <a:endParaRPr lang="bg-BG" altLang="en-US" sz="900">
              <a:solidFill>
                <a:srgbClr val="D9D9D9"/>
              </a:solidFill>
            </a:endParaRPr>
          </a:p>
        </p:txBody>
      </p:sp>
      <p:sp>
        <p:nvSpPr>
          <p:cNvPr id="49172" name="Text Placeholder 3"/>
          <p:cNvSpPr txBox="1">
            <a:spLocks noChangeArrowheads="1"/>
          </p:cNvSpPr>
          <p:nvPr/>
        </p:nvSpPr>
        <p:spPr bwMode="auto">
          <a:xfrm>
            <a:off x="10009188" y="3579813"/>
            <a:ext cx="1325562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pic>
        <p:nvPicPr>
          <p:cNvPr id="49173" name="图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760" t="5215" r="7263"/>
          <a:stretch>
            <a:fillRect/>
          </a:stretch>
        </p:blipFill>
        <p:spPr bwMode="auto">
          <a:xfrm>
            <a:off x="315913" y="2185988"/>
            <a:ext cx="488632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017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018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181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盈利模式分析</a:t>
            </a:r>
          </a:p>
        </p:txBody>
      </p:sp>
      <p:pic>
        <p:nvPicPr>
          <p:cNvPr id="50182" name="图片占位符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5" y="2249488"/>
            <a:ext cx="3462338" cy="346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Oval 87"/>
          <p:cNvSpPr>
            <a:spLocks noChangeArrowheads="1"/>
          </p:cNvSpPr>
          <p:nvPr/>
        </p:nvSpPr>
        <p:spPr bwMode="auto">
          <a:xfrm>
            <a:off x="3406775" y="1900238"/>
            <a:ext cx="785813" cy="785812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84" name="Oval 98"/>
          <p:cNvSpPr>
            <a:spLocks noChangeArrowheads="1"/>
          </p:cNvSpPr>
          <p:nvPr/>
        </p:nvSpPr>
        <p:spPr bwMode="auto">
          <a:xfrm>
            <a:off x="4868863" y="4430713"/>
            <a:ext cx="785812" cy="7842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85" name="Oval 99"/>
          <p:cNvSpPr>
            <a:spLocks noChangeArrowheads="1"/>
          </p:cNvSpPr>
          <p:nvPr/>
        </p:nvSpPr>
        <p:spPr bwMode="auto">
          <a:xfrm>
            <a:off x="4868863" y="2743200"/>
            <a:ext cx="785812" cy="785813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86" name="Oval 100"/>
          <p:cNvSpPr>
            <a:spLocks noChangeArrowheads="1"/>
          </p:cNvSpPr>
          <p:nvPr/>
        </p:nvSpPr>
        <p:spPr bwMode="auto">
          <a:xfrm>
            <a:off x="1946275" y="4430713"/>
            <a:ext cx="784225" cy="7842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87" name="Oval 101"/>
          <p:cNvSpPr>
            <a:spLocks noChangeArrowheads="1"/>
          </p:cNvSpPr>
          <p:nvPr/>
        </p:nvSpPr>
        <p:spPr bwMode="auto">
          <a:xfrm>
            <a:off x="1946275" y="2743200"/>
            <a:ext cx="784225" cy="785813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88" name="Oval 103"/>
          <p:cNvSpPr>
            <a:spLocks noChangeArrowheads="1"/>
          </p:cNvSpPr>
          <p:nvPr/>
        </p:nvSpPr>
        <p:spPr bwMode="auto">
          <a:xfrm>
            <a:off x="7083425" y="2392363"/>
            <a:ext cx="585788" cy="585787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89" name="Oval 106"/>
          <p:cNvSpPr>
            <a:spLocks noChangeArrowheads="1"/>
          </p:cNvSpPr>
          <p:nvPr/>
        </p:nvSpPr>
        <p:spPr bwMode="auto">
          <a:xfrm>
            <a:off x="7083425" y="3582988"/>
            <a:ext cx="585788" cy="585787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90" name="Oval 109"/>
          <p:cNvSpPr>
            <a:spLocks noChangeArrowheads="1"/>
          </p:cNvSpPr>
          <p:nvPr/>
        </p:nvSpPr>
        <p:spPr bwMode="auto">
          <a:xfrm>
            <a:off x="7083425" y="4695825"/>
            <a:ext cx="585788" cy="585788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91" name="AutoShape 37"/>
          <p:cNvSpPr>
            <a:spLocks/>
          </p:cNvSpPr>
          <p:nvPr/>
        </p:nvSpPr>
        <p:spPr bwMode="auto">
          <a:xfrm>
            <a:off x="3603625" y="2090738"/>
            <a:ext cx="387350" cy="387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0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0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  <a:moveTo>
                  <a:pt x="18164" y="881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50192" name="AutoShape 38"/>
          <p:cNvSpPr>
            <a:spLocks/>
          </p:cNvSpPr>
          <p:nvPr/>
        </p:nvSpPr>
        <p:spPr bwMode="auto">
          <a:xfrm>
            <a:off x="5076825" y="2943225"/>
            <a:ext cx="387350" cy="3873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0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3"/>
                </a:lnTo>
                <a:lnTo>
                  <a:pt x="0" y="21600"/>
                </a:lnTo>
                <a:lnTo>
                  <a:pt x="1929" y="15722"/>
                </a:lnTo>
                <a:lnTo>
                  <a:pt x="14117" y="3543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3"/>
                  <a:pt x="14484" y="5878"/>
                </a:cubicBezTo>
                <a:cubicBezTo>
                  <a:pt x="14393" y="5784"/>
                  <a:pt x="14287" y="5737"/>
                  <a:pt x="14170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5"/>
                </a:lnTo>
                <a:cubicBezTo>
                  <a:pt x="4085" y="15649"/>
                  <a:pt x="4035" y="15751"/>
                  <a:pt x="4035" y="15869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8"/>
                  <a:pt x="4487" y="16298"/>
                </a:cubicBezTo>
                <a:cubicBezTo>
                  <a:pt x="4599" y="16298"/>
                  <a:pt x="4696" y="16262"/>
                  <a:pt x="4784" y="16186"/>
                </a:cubicBezTo>
                <a:lnTo>
                  <a:pt x="14484" y="6483"/>
                </a:lnTo>
                <a:close/>
                <a:moveTo>
                  <a:pt x="21107" y="2068"/>
                </a:moveTo>
                <a:cubicBezTo>
                  <a:pt x="21436" y="2394"/>
                  <a:pt x="21600" y="2791"/>
                  <a:pt x="21600" y="3255"/>
                </a:cubicBezTo>
                <a:cubicBezTo>
                  <a:pt x="21600" y="3722"/>
                  <a:pt x="21436" y="4110"/>
                  <a:pt x="21107" y="4430"/>
                </a:cubicBezTo>
                <a:lnTo>
                  <a:pt x="19436" y="6101"/>
                </a:lnTo>
                <a:lnTo>
                  <a:pt x="15497" y="2165"/>
                </a:lnTo>
                <a:lnTo>
                  <a:pt x="17171" y="491"/>
                </a:lnTo>
                <a:cubicBezTo>
                  <a:pt x="17494" y="165"/>
                  <a:pt x="17891" y="0"/>
                  <a:pt x="18349" y="0"/>
                </a:cubicBezTo>
                <a:cubicBezTo>
                  <a:pt x="18807" y="0"/>
                  <a:pt x="19204" y="165"/>
                  <a:pt x="19530" y="491"/>
                </a:cubicBezTo>
                <a:lnTo>
                  <a:pt x="20331" y="1266"/>
                </a:lnTo>
                <a:lnTo>
                  <a:pt x="21107" y="2068"/>
                </a:lnTo>
                <a:close/>
                <a:moveTo>
                  <a:pt x="21107" y="20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50193" name="AutoShape 39"/>
          <p:cNvSpPr>
            <a:spLocks/>
          </p:cNvSpPr>
          <p:nvPr/>
        </p:nvSpPr>
        <p:spPr bwMode="auto">
          <a:xfrm>
            <a:off x="5076825" y="4632325"/>
            <a:ext cx="387350" cy="387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0 h 21600"/>
              <a:gd name="T24" fmla="*/ 2147483647 w 21600"/>
              <a:gd name="T25" fmla="*/ 0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6" y="159"/>
                  <a:pt x="21208" y="479"/>
                </a:cubicBezTo>
                <a:cubicBezTo>
                  <a:pt x="21470" y="799"/>
                  <a:pt x="21600" y="1178"/>
                  <a:pt x="21600" y="1616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4"/>
                </a:cubicBezTo>
                <a:cubicBezTo>
                  <a:pt x="20949" y="21441"/>
                  <a:pt x="20633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41"/>
                  <a:pt x="397" y="21124"/>
                </a:cubicBezTo>
                <a:cubicBezTo>
                  <a:pt x="132" y="20804"/>
                  <a:pt x="0" y="20422"/>
                  <a:pt x="0" y="19984"/>
                </a:cubicBezTo>
                <a:lnTo>
                  <a:pt x="0" y="1616"/>
                </a:lnTo>
                <a:cubicBezTo>
                  <a:pt x="0" y="1178"/>
                  <a:pt x="132" y="799"/>
                  <a:pt x="397" y="479"/>
                </a:cubicBezTo>
                <a:cubicBezTo>
                  <a:pt x="661" y="159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1"/>
                </a:moveTo>
                <a:lnTo>
                  <a:pt x="1802" y="2171"/>
                </a:lnTo>
                <a:lnTo>
                  <a:pt x="1802" y="19441"/>
                </a:lnTo>
                <a:lnTo>
                  <a:pt x="19805" y="19441"/>
                </a:lnTo>
                <a:lnTo>
                  <a:pt x="19805" y="2171"/>
                </a:lnTo>
                <a:close/>
                <a:moveTo>
                  <a:pt x="5425" y="8663"/>
                </a:moveTo>
                <a:cubicBezTo>
                  <a:pt x="4911" y="8663"/>
                  <a:pt x="4475" y="8454"/>
                  <a:pt x="4125" y="8034"/>
                </a:cubicBezTo>
                <a:cubicBezTo>
                  <a:pt x="3770" y="7611"/>
                  <a:pt x="3599" y="7103"/>
                  <a:pt x="3599" y="6513"/>
                </a:cubicBezTo>
                <a:cubicBezTo>
                  <a:pt x="3599" y="5896"/>
                  <a:pt x="3770" y="5373"/>
                  <a:pt x="4125" y="4953"/>
                </a:cubicBezTo>
                <a:cubicBezTo>
                  <a:pt x="4478" y="4527"/>
                  <a:pt x="4911" y="4321"/>
                  <a:pt x="5425" y="4321"/>
                </a:cubicBezTo>
                <a:cubicBezTo>
                  <a:pt x="5915" y="4321"/>
                  <a:pt x="6341" y="4530"/>
                  <a:pt x="6693" y="4953"/>
                </a:cubicBezTo>
                <a:cubicBezTo>
                  <a:pt x="7046" y="5373"/>
                  <a:pt x="7220" y="5896"/>
                  <a:pt x="7220" y="6513"/>
                </a:cubicBezTo>
                <a:cubicBezTo>
                  <a:pt x="7220" y="7103"/>
                  <a:pt x="7046" y="7611"/>
                  <a:pt x="6693" y="8034"/>
                </a:cubicBezTo>
                <a:cubicBezTo>
                  <a:pt x="6341" y="8454"/>
                  <a:pt x="5915" y="8663"/>
                  <a:pt x="5425" y="8663"/>
                </a:cubicBezTo>
                <a:moveTo>
                  <a:pt x="18001" y="17288"/>
                </a:moveTo>
                <a:lnTo>
                  <a:pt x="3599" y="17288"/>
                </a:lnTo>
                <a:lnTo>
                  <a:pt x="3599" y="15810"/>
                </a:lnTo>
                <a:lnTo>
                  <a:pt x="6845" y="10746"/>
                </a:lnTo>
                <a:lnTo>
                  <a:pt x="9046" y="12943"/>
                </a:lnTo>
                <a:lnTo>
                  <a:pt x="13193" y="5388"/>
                </a:lnTo>
                <a:lnTo>
                  <a:pt x="17999" y="11351"/>
                </a:lnTo>
                <a:lnTo>
                  <a:pt x="17999" y="17288"/>
                </a:lnTo>
                <a:lnTo>
                  <a:pt x="18001" y="17288"/>
                </a:lnTo>
                <a:close/>
                <a:moveTo>
                  <a:pt x="18001" y="1728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50194" name="AutoShape 41"/>
          <p:cNvSpPr>
            <a:spLocks/>
          </p:cNvSpPr>
          <p:nvPr/>
        </p:nvSpPr>
        <p:spPr bwMode="auto">
          <a:xfrm>
            <a:off x="2144713" y="4632325"/>
            <a:ext cx="387350" cy="3873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0 w 21600"/>
              <a:gd name="T33" fmla="*/ 2147483647 h 21600"/>
              <a:gd name="T34" fmla="*/ 0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0 h 21600"/>
              <a:gd name="T48" fmla="*/ 2147483647 w 21600"/>
              <a:gd name="T49" fmla="*/ 0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>
                <a:moveTo>
                  <a:pt x="20278" y="8468"/>
                </a:moveTo>
                <a:cubicBezTo>
                  <a:pt x="20642" y="8468"/>
                  <a:pt x="20954" y="8597"/>
                  <a:pt x="21212" y="8853"/>
                </a:cubicBezTo>
                <a:cubicBezTo>
                  <a:pt x="21471" y="9111"/>
                  <a:pt x="21600" y="9423"/>
                  <a:pt x="21600" y="9787"/>
                </a:cubicBezTo>
                <a:lnTo>
                  <a:pt x="21600" y="11813"/>
                </a:lnTo>
                <a:cubicBezTo>
                  <a:pt x="21600" y="12181"/>
                  <a:pt x="21471" y="12489"/>
                  <a:pt x="21212" y="12747"/>
                </a:cubicBezTo>
                <a:cubicBezTo>
                  <a:pt x="20954" y="13006"/>
                  <a:pt x="20642" y="13135"/>
                  <a:pt x="20278" y="13135"/>
                </a:cubicBezTo>
                <a:lnTo>
                  <a:pt x="13134" y="13135"/>
                </a:lnTo>
                <a:lnTo>
                  <a:pt x="13134" y="20252"/>
                </a:lnTo>
                <a:cubicBezTo>
                  <a:pt x="13134" y="20637"/>
                  <a:pt x="13005" y="20957"/>
                  <a:pt x="12746" y="21212"/>
                </a:cubicBezTo>
                <a:cubicBezTo>
                  <a:pt x="12488" y="21471"/>
                  <a:pt x="12176" y="21600"/>
                  <a:pt x="11812" y="21600"/>
                </a:cubicBezTo>
                <a:lnTo>
                  <a:pt x="9788" y="21600"/>
                </a:lnTo>
                <a:cubicBezTo>
                  <a:pt x="9424" y="21600"/>
                  <a:pt x="9112" y="21471"/>
                  <a:pt x="8854" y="21212"/>
                </a:cubicBezTo>
                <a:cubicBezTo>
                  <a:pt x="8592" y="20957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2"/>
                  <a:pt x="388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7"/>
                </a:lnTo>
                <a:cubicBezTo>
                  <a:pt x="0" y="9422"/>
                  <a:pt x="129" y="9114"/>
                  <a:pt x="388" y="8853"/>
                </a:cubicBezTo>
                <a:cubicBezTo>
                  <a:pt x="646" y="8597"/>
                  <a:pt x="955" y="8468"/>
                  <a:pt x="1322" y="8468"/>
                </a:cubicBezTo>
                <a:lnTo>
                  <a:pt x="8466" y="8468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8"/>
                </a:cubicBezTo>
                <a:cubicBezTo>
                  <a:pt x="9089" y="132"/>
                  <a:pt x="9403" y="0"/>
                  <a:pt x="9788" y="0"/>
                </a:cubicBezTo>
                <a:lnTo>
                  <a:pt x="11812" y="0"/>
                </a:lnTo>
                <a:cubicBezTo>
                  <a:pt x="12176" y="0"/>
                  <a:pt x="12488" y="132"/>
                  <a:pt x="12746" y="388"/>
                </a:cubicBezTo>
                <a:cubicBezTo>
                  <a:pt x="13005" y="646"/>
                  <a:pt x="13134" y="957"/>
                  <a:pt x="13134" y="1322"/>
                </a:cubicBezTo>
                <a:lnTo>
                  <a:pt x="13134" y="8468"/>
                </a:lnTo>
                <a:lnTo>
                  <a:pt x="20278" y="8468"/>
                </a:lnTo>
                <a:close/>
                <a:moveTo>
                  <a:pt x="20278" y="84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50195" name="AutoShape 42"/>
          <p:cNvSpPr>
            <a:spLocks/>
          </p:cNvSpPr>
          <p:nvPr/>
        </p:nvSpPr>
        <p:spPr bwMode="auto">
          <a:xfrm>
            <a:off x="2144713" y="2943225"/>
            <a:ext cx="387350" cy="387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0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0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  <a:moveTo>
                  <a:pt x="17043" y="975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50196" name="TextBox 15"/>
          <p:cNvSpPr txBox="1">
            <a:spLocks noChangeArrowheads="1"/>
          </p:cNvSpPr>
          <p:nvPr/>
        </p:nvSpPr>
        <p:spPr bwMode="auto">
          <a:xfrm>
            <a:off x="7158038" y="2513013"/>
            <a:ext cx="661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  <a:endParaRPr lang="zh-CN" alt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97" name="TextBox 15"/>
          <p:cNvSpPr txBox="1">
            <a:spLocks noChangeArrowheads="1"/>
          </p:cNvSpPr>
          <p:nvPr/>
        </p:nvSpPr>
        <p:spPr bwMode="auto">
          <a:xfrm>
            <a:off x="7158038" y="3708400"/>
            <a:ext cx="661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  <a:endParaRPr lang="zh-CN" alt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98" name="TextBox 15"/>
          <p:cNvSpPr txBox="1">
            <a:spLocks noChangeArrowheads="1"/>
          </p:cNvSpPr>
          <p:nvPr/>
        </p:nvSpPr>
        <p:spPr bwMode="auto">
          <a:xfrm>
            <a:off x="7158038" y="4824413"/>
            <a:ext cx="661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  <a:endParaRPr lang="zh-CN" alt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99" name="TextBox 13"/>
          <p:cNvSpPr txBox="1">
            <a:spLocks noChangeArrowheads="1"/>
          </p:cNvSpPr>
          <p:nvPr/>
        </p:nvSpPr>
        <p:spPr bwMode="auto">
          <a:xfrm>
            <a:off x="7889875" y="236378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销售返点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200" name="TextBox 13"/>
          <p:cNvSpPr txBox="1">
            <a:spLocks noChangeArrowheads="1"/>
          </p:cNvSpPr>
          <p:nvPr/>
        </p:nvSpPr>
        <p:spPr bwMode="auto">
          <a:xfrm>
            <a:off x="7894638" y="26860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201" name="TextBox 13"/>
          <p:cNvSpPr txBox="1">
            <a:spLocks noChangeArrowheads="1"/>
          </p:cNvSpPr>
          <p:nvPr/>
        </p:nvSpPr>
        <p:spPr bwMode="auto">
          <a:xfrm>
            <a:off x="7889875" y="352901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商品直销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202" name="TextBox 13"/>
          <p:cNvSpPr txBox="1">
            <a:spLocks noChangeArrowheads="1"/>
          </p:cNvSpPr>
          <p:nvPr/>
        </p:nvSpPr>
        <p:spPr bwMode="auto">
          <a:xfrm>
            <a:off x="7894638" y="384968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203" name="TextBox 13"/>
          <p:cNvSpPr txBox="1">
            <a:spLocks noChangeArrowheads="1"/>
          </p:cNvSpPr>
          <p:nvPr/>
        </p:nvSpPr>
        <p:spPr bwMode="auto">
          <a:xfrm>
            <a:off x="7889875" y="469265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广告服务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204" name="TextBox 13"/>
          <p:cNvSpPr txBox="1">
            <a:spLocks noChangeArrowheads="1"/>
          </p:cNvSpPr>
          <p:nvPr/>
        </p:nvSpPr>
        <p:spPr bwMode="auto">
          <a:xfrm>
            <a:off x="7894638" y="50149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0205" name="组合 28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0206" name="椭圆 29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0207" name="等腰三角形 30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0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0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0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营销策略分析</a:t>
            </a:r>
          </a:p>
        </p:txBody>
      </p:sp>
      <p:sp>
        <p:nvSpPr>
          <p:cNvPr id="51206" name="Freeform 3"/>
          <p:cNvSpPr>
            <a:spLocks/>
          </p:cNvSpPr>
          <p:nvPr/>
        </p:nvSpPr>
        <p:spPr bwMode="auto">
          <a:xfrm rot="-2202532">
            <a:off x="4830763" y="2297113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7" name="Freeform 3"/>
          <p:cNvSpPr>
            <a:spLocks/>
          </p:cNvSpPr>
          <p:nvPr/>
        </p:nvSpPr>
        <p:spPr bwMode="auto">
          <a:xfrm rot="3202081">
            <a:off x="6051550" y="2705100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8" name="Freeform 3"/>
          <p:cNvSpPr>
            <a:spLocks/>
          </p:cNvSpPr>
          <p:nvPr/>
        </p:nvSpPr>
        <p:spPr bwMode="auto">
          <a:xfrm rot="8579122">
            <a:off x="5638800" y="3929063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0070C0"/>
          </a:solidFill>
          <a:ln w="9525" cmpd="sng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9" name="Freeform 3"/>
          <p:cNvSpPr>
            <a:spLocks/>
          </p:cNvSpPr>
          <p:nvPr/>
        </p:nvSpPr>
        <p:spPr bwMode="auto">
          <a:xfrm rot="-7621736">
            <a:off x="4418806" y="3529807"/>
            <a:ext cx="1730375" cy="1754188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10" name="TextBox 19"/>
          <p:cNvSpPr txBox="1">
            <a:spLocks noChangeArrowheads="1"/>
          </p:cNvSpPr>
          <p:nvPr/>
        </p:nvSpPr>
        <p:spPr bwMode="auto">
          <a:xfrm>
            <a:off x="5160963" y="2638425"/>
            <a:ext cx="109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S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11" name="TextBox 20"/>
          <p:cNvSpPr txBox="1">
            <a:spLocks noChangeArrowheads="1"/>
          </p:cNvSpPr>
          <p:nvPr/>
        </p:nvSpPr>
        <p:spPr bwMode="auto">
          <a:xfrm>
            <a:off x="6427788" y="3148013"/>
            <a:ext cx="109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id-ID" altLang="en-US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O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12" name="TextBox 21"/>
          <p:cNvSpPr txBox="1">
            <a:spLocks noChangeArrowheads="1"/>
          </p:cNvSpPr>
          <p:nvPr/>
        </p:nvSpPr>
        <p:spPr bwMode="auto">
          <a:xfrm>
            <a:off x="5946775" y="4487863"/>
            <a:ext cx="10937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T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13" name="TextBox 22"/>
          <p:cNvSpPr txBox="1">
            <a:spLocks noChangeArrowheads="1"/>
          </p:cNvSpPr>
          <p:nvPr/>
        </p:nvSpPr>
        <p:spPr bwMode="auto">
          <a:xfrm>
            <a:off x="4657725" y="3932238"/>
            <a:ext cx="10937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51214" name="Group 3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150" y="2457450"/>
            <a:ext cx="4762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5" name="Group 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163" y="2352675"/>
            <a:ext cx="749300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6" name="Group 4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013" y="4095750"/>
            <a:ext cx="652462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7" name="Group 3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88" y="4133850"/>
            <a:ext cx="7921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8" name="TextBox 13"/>
          <p:cNvSpPr txBox="1">
            <a:spLocks noChangeArrowheads="1"/>
          </p:cNvSpPr>
          <p:nvPr/>
        </p:nvSpPr>
        <p:spPr bwMode="auto">
          <a:xfrm>
            <a:off x="8770938" y="2605088"/>
            <a:ext cx="14954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机遇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19" name="TextBox 13"/>
          <p:cNvSpPr txBox="1">
            <a:spLocks noChangeArrowheads="1"/>
          </p:cNvSpPr>
          <p:nvPr/>
        </p:nvSpPr>
        <p:spPr bwMode="auto">
          <a:xfrm>
            <a:off x="8770938" y="2927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20" name="TextBox 13"/>
          <p:cNvSpPr txBox="1">
            <a:spLocks noChangeArrowheads="1"/>
          </p:cNvSpPr>
          <p:nvPr/>
        </p:nvSpPr>
        <p:spPr bwMode="auto">
          <a:xfrm>
            <a:off x="2176463" y="2605088"/>
            <a:ext cx="12779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优势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21" name="TextBox 13"/>
          <p:cNvSpPr txBox="1">
            <a:spLocks noChangeArrowheads="1"/>
          </p:cNvSpPr>
          <p:nvPr/>
        </p:nvSpPr>
        <p:spPr bwMode="auto">
          <a:xfrm>
            <a:off x="1462088" y="2927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22" name="TextBox 13"/>
          <p:cNvSpPr txBox="1">
            <a:spLocks noChangeArrowheads="1"/>
          </p:cNvSpPr>
          <p:nvPr/>
        </p:nvSpPr>
        <p:spPr bwMode="auto">
          <a:xfrm>
            <a:off x="8770938" y="463867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23" name="TextBox 13"/>
          <p:cNvSpPr txBox="1">
            <a:spLocks noChangeArrowheads="1"/>
          </p:cNvSpPr>
          <p:nvPr/>
        </p:nvSpPr>
        <p:spPr bwMode="auto">
          <a:xfrm>
            <a:off x="8770938" y="4959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24" name="TextBox 13"/>
          <p:cNvSpPr txBox="1">
            <a:spLocks noChangeArrowheads="1"/>
          </p:cNvSpPr>
          <p:nvPr/>
        </p:nvSpPr>
        <p:spPr bwMode="auto">
          <a:xfrm>
            <a:off x="2176463" y="463867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弱势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25" name="TextBox 13"/>
          <p:cNvSpPr txBox="1">
            <a:spLocks noChangeArrowheads="1"/>
          </p:cNvSpPr>
          <p:nvPr/>
        </p:nvSpPr>
        <p:spPr bwMode="auto">
          <a:xfrm>
            <a:off x="1462088" y="4959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1226" name="组合 40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1227" name="椭圆 41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228" name="等腰三角形 42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2227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2228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</a:p>
        </p:txBody>
      </p:sp>
      <p:sp>
        <p:nvSpPr>
          <p:cNvPr id="52229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财务风险管控</a:t>
            </a:r>
          </a:p>
        </p:txBody>
      </p:sp>
      <p:grpSp>
        <p:nvGrpSpPr>
          <p:cNvPr id="52230" name="组合 43"/>
          <p:cNvGrpSpPr>
            <a:grpSpLocks/>
          </p:cNvGrpSpPr>
          <p:nvPr/>
        </p:nvGrpSpPr>
        <p:grpSpPr bwMode="auto">
          <a:xfrm>
            <a:off x="6953250" y="1931988"/>
            <a:ext cx="733425" cy="523875"/>
            <a:chOff x="0" y="0"/>
            <a:chExt cx="733424" cy="523220"/>
          </a:xfrm>
        </p:grpSpPr>
        <p:grpSp>
          <p:nvGrpSpPr>
            <p:cNvPr id="52261" name="组合 4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52263" name="平行四边形 4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2264" name="平行四边形 4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2262" name="文本框 4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231" name="组合 48"/>
          <p:cNvGrpSpPr>
            <a:grpSpLocks/>
          </p:cNvGrpSpPr>
          <p:nvPr/>
        </p:nvGrpSpPr>
        <p:grpSpPr bwMode="auto">
          <a:xfrm>
            <a:off x="6953250" y="2693988"/>
            <a:ext cx="733425" cy="523875"/>
            <a:chOff x="0" y="0"/>
            <a:chExt cx="733424" cy="523220"/>
          </a:xfrm>
        </p:grpSpPr>
        <p:grpSp>
          <p:nvGrpSpPr>
            <p:cNvPr id="52257" name="组合 4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52259" name="平行四边形 5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2260" name="平行四边形 5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2258" name="文本框 5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232" name="组合 53"/>
          <p:cNvGrpSpPr>
            <a:grpSpLocks/>
          </p:cNvGrpSpPr>
          <p:nvPr/>
        </p:nvGrpSpPr>
        <p:grpSpPr bwMode="auto">
          <a:xfrm>
            <a:off x="6953250" y="3455988"/>
            <a:ext cx="733425" cy="523875"/>
            <a:chOff x="0" y="0"/>
            <a:chExt cx="733424" cy="523220"/>
          </a:xfrm>
        </p:grpSpPr>
        <p:grpSp>
          <p:nvGrpSpPr>
            <p:cNvPr id="52253" name="组合 5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52255" name="平行四边形 5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2256" name="平行四边形 5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2254" name="文本框 5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233" name="组合 58"/>
          <p:cNvGrpSpPr>
            <a:grpSpLocks/>
          </p:cNvGrpSpPr>
          <p:nvPr/>
        </p:nvGrpSpPr>
        <p:grpSpPr bwMode="auto">
          <a:xfrm>
            <a:off x="6953250" y="4217988"/>
            <a:ext cx="733425" cy="523875"/>
            <a:chOff x="0" y="0"/>
            <a:chExt cx="733424" cy="523220"/>
          </a:xfrm>
        </p:grpSpPr>
        <p:grpSp>
          <p:nvGrpSpPr>
            <p:cNvPr id="52249" name="组合 5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52251" name="平行四边形 6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2252" name="平行四边形 6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2250" name="文本框 6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234" name="组合 63"/>
          <p:cNvGrpSpPr>
            <a:grpSpLocks/>
          </p:cNvGrpSpPr>
          <p:nvPr/>
        </p:nvGrpSpPr>
        <p:grpSpPr bwMode="auto">
          <a:xfrm>
            <a:off x="6953250" y="4979988"/>
            <a:ext cx="733425" cy="523875"/>
            <a:chOff x="0" y="0"/>
            <a:chExt cx="733424" cy="523220"/>
          </a:xfrm>
        </p:grpSpPr>
        <p:grpSp>
          <p:nvGrpSpPr>
            <p:cNvPr id="52245" name="组合 6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52247" name="平行四边形 6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2248" name="平行四边形 6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2246" name="文本框 6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2235" name="平行四边形 68"/>
          <p:cNvSpPr>
            <a:spLocks noChangeArrowheads="1"/>
          </p:cNvSpPr>
          <p:nvPr/>
        </p:nvSpPr>
        <p:spPr bwMode="auto">
          <a:xfrm>
            <a:off x="7597775" y="2033588"/>
            <a:ext cx="2425700" cy="388937"/>
          </a:xfrm>
          <a:prstGeom prst="parallelogram">
            <a:avLst>
              <a:gd name="adj" fmla="val 37969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236" name="Rectangle 6"/>
          <p:cNvSpPr>
            <a:spLocks noChangeArrowheads="1"/>
          </p:cNvSpPr>
          <p:nvPr/>
        </p:nvSpPr>
        <p:spPr bwMode="auto">
          <a:xfrm>
            <a:off x="800417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投资融资计划</a:t>
            </a:r>
          </a:p>
        </p:txBody>
      </p:sp>
      <p:sp>
        <p:nvSpPr>
          <p:cNvPr id="52237" name="平行四边形 70"/>
          <p:cNvSpPr>
            <a:spLocks noChangeArrowheads="1"/>
          </p:cNvSpPr>
          <p:nvPr/>
        </p:nvSpPr>
        <p:spPr bwMode="auto">
          <a:xfrm>
            <a:off x="7597775" y="2735263"/>
            <a:ext cx="2403475" cy="434975"/>
          </a:xfrm>
          <a:prstGeom prst="parallelogram">
            <a:avLst>
              <a:gd name="adj" fmla="val 37963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238" name="Rectangle 6"/>
          <p:cNvSpPr>
            <a:spLocks noChangeArrowheads="1"/>
          </p:cNvSpPr>
          <p:nvPr/>
        </p:nvSpPr>
        <p:spPr bwMode="auto">
          <a:xfrm>
            <a:off x="800417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股权分配方式</a:t>
            </a:r>
          </a:p>
        </p:txBody>
      </p:sp>
      <p:sp>
        <p:nvSpPr>
          <p:cNvPr id="52239" name="平行四边形 72"/>
          <p:cNvSpPr>
            <a:spLocks noChangeArrowheads="1"/>
          </p:cNvSpPr>
          <p:nvPr/>
        </p:nvSpPr>
        <p:spPr bwMode="auto">
          <a:xfrm>
            <a:off x="7597775" y="3552825"/>
            <a:ext cx="2403475" cy="368300"/>
          </a:xfrm>
          <a:prstGeom prst="parallelogram">
            <a:avLst>
              <a:gd name="adj" fmla="val 37977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240" name="Rectangle 6"/>
          <p:cNvSpPr>
            <a:spLocks noChangeArrowheads="1"/>
          </p:cNvSpPr>
          <p:nvPr/>
        </p:nvSpPr>
        <p:spPr bwMode="auto">
          <a:xfrm>
            <a:off x="800417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市场风险分析</a:t>
            </a:r>
          </a:p>
        </p:txBody>
      </p:sp>
      <p:sp>
        <p:nvSpPr>
          <p:cNvPr id="52241" name="平行四边形 74"/>
          <p:cNvSpPr>
            <a:spLocks noChangeArrowheads="1"/>
          </p:cNvSpPr>
          <p:nvPr/>
        </p:nvSpPr>
        <p:spPr bwMode="auto">
          <a:xfrm>
            <a:off x="7597775" y="4276725"/>
            <a:ext cx="2403475" cy="415925"/>
          </a:xfrm>
          <a:prstGeom prst="parallelogram">
            <a:avLst>
              <a:gd name="adj" fmla="val 37962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242" name="Rectangle 6"/>
          <p:cNvSpPr>
            <a:spLocks noChangeArrowheads="1"/>
          </p:cNvSpPr>
          <p:nvPr/>
        </p:nvSpPr>
        <p:spPr bwMode="auto">
          <a:xfrm>
            <a:off x="800417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风险管理控制</a:t>
            </a:r>
          </a:p>
        </p:txBody>
      </p:sp>
      <p:sp>
        <p:nvSpPr>
          <p:cNvPr id="52243" name="平行四边形 76"/>
          <p:cNvSpPr>
            <a:spLocks noChangeArrowheads="1"/>
          </p:cNvSpPr>
          <p:nvPr/>
        </p:nvSpPr>
        <p:spPr bwMode="auto">
          <a:xfrm>
            <a:off x="7597775" y="5035550"/>
            <a:ext cx="2403475" cy="412750"/>
          </a:xfrm>
          <a:prstGeom prst="parallelogram">
            <a:avLst>
              <a:gd name="adj" fmla="val 37958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244" name="Rectangle 6"/>
          <p:cNvSpPr>
            <a:spLocks noChangeArrowheads="1"/>
          </p:cNvSpPr>
          <p:nvPr/>
        </p:nvSpPr>
        <p:spPr bwMode="auto">
          <a:xfrm>
            <a:off x="800417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盈利能力分析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325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325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253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投资融资计划</a:t>
            </a:r>
          </a:p>
        </p:txBody>
      </p:sp>
      <p:sp>
        <p:nvSpPr>
          <p:cNvPr id="53254" name="Diamond 4"/>
          <p:cNvSpPr>
            <a:spLocks noChangeArrowheads="1"/>
          </p:cNvSpPr>
          <p:nvPr/>
        </p:nvSpPr>
        <p:spPr bwMode="auto">
          <a:xfrm>
            <a:off x="3751263" y="1666875"/>
            <a:ext cx="4665662" cy="4664075"/>
          </a:xfrm>
          <a:prstGeom prst="diamond">
            <a:avLst/>
          </a:prstGeom>
          <a:solidFill>
            <a:srgbClr val="4454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3255" name="Rounded Rectangle 15"/>
          <p:cNvSpPr>
            <a:spLocks noChangeArrowheads="1"/>
          </p:cNvSpPr>
          <p:nvPr/>
        </p:nvSpPr>
        <p:spPr bwMode="auto">
          <a:xfrm>
            <a:off x="4195763" y="2109788"/>
            <a:ext cx="1817687" cy="181927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3256" name="Rounded Rectangle 13"/>
          <p:cNvSpPr>
            <a:spLocks noChangeArrowheads="1"/>
          </p:cNvSpPr>
          <p:nvPr/>
        </p:nvSpPr>
        <p:spPr bwMode="auto">
          <a:xfrm>
            <a:off x="6154738" y="2109788"/>
            <a:ext cx="1817687" cy="181927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3257" name="Rounded Rectangle 11"/>
          <p:cNvSpPr>
            <a:spLocks noChangeArrowheads="1"/>
          </p:cNvSpPr>
          <p:nvPr/>
        </p:nvSpPr>
        <p:spPr bwMode="auto">
          <a:xfrm>
            <a:off x="4195763" y="4068763"/>
            <a:ext cx="1817687" cy="181927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3258" name="Rounded Rectangle 9"/>
          <p:cNvSpPr>
            <a:spLocks noChangeArrowheads="1"/>
          </p:cNvSpPr>
          <p:nvPr/>
        </p:nvSpPr>
        <p:spPr bwMode="auto">
          <a:xfrm>
            <a:off x="6154738" y="4068763"/>
            <a:ext cx="1817687" cy="181927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53259" name="Group 49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25" y="4535488"/>
            <a:ext cx="676275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60" name="Group 70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3" y="4475163"/>
            <a:ext cx="56673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1" name="TextBox 13"/>
          <p:cNvSpPr txBox="1">
            <a:spLocks noChangeArrowheads="1"/>
          </p:cNvSpPr>
          <p:nvPr/>
        </p:nvSpPr>
        <p:spPr bwMode="auto">
          <a:xfrm>
            <a:off x="1830388" y="26177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融资目的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2" name="TextBox 13"/>
          <p:cNvSpPr txBox="1">
            <a:spLocks noChangeArrowheads="1"/>
          </p:cNvSpPr>
          <p:nvPr/>
        </p:nvSpPr>
        <p:spPr bwMode="auto">
          <a:xfrm>
            <a:off x="1449388" y="29035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3" name="TextBox 13"/>
          <p:cNvSpPr txBox="1">
            <a:spLocks noChangeArrowheads="1"/>
          </p:cNvSpPr>
          <p:nvPr/>
        </p:nvSpPr>
        <p:spPr bwMode="auto">
          <a:xfrm>
            <a:off x="1830388" y="45720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使用计划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4" name="TextBox 13"/>
          <p:cNvSpPr txBox="1">
            <a:spLocks noChangeArrowheads="1"/>
          </p:cNvSpPr>
          <p:nvPr/>
        </p:nvSpPr>
        <p:spPr bwMode="auto">
          <a:xfrm>
            <a:off x="1449388" y="48577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5" name="TextBox 13"/>
          <p:cNvSpPr txBox="1">
            <a:spLocks noChangeArrowheads="1"/>
          </p:cNvSpPr>
          <p:nvPr/>
        </p:nvSpPr>
        <p:spPr bwMode="auto">
          <a:xfrm>
            <a:off x="8385175" y="26177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资金用途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6" name="TextBox 13"/>
          <p:cNvSpPr txBox="1">
            <a:spLocks noChangeArrowheads="1"/>
          </p:cNvSpPr>
          <p:nvPr/>
        </p:nvSpPr>
        <p:spPr bwMode="auto">
          <a:xfrm>
            <a:off x="8385175" y="29035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7" name="TextBox 13"/>
          <p:cNvSpPr txBox="1">
            <a:spLocks noChangeArrowheads="1"/>
          </p:cNvSpPr>
          <p:nvPr/>
        </p:nvSpPr>
        <p:spPr bwMode="auto">
          <a:xfrm>
            <a:off x="8385175" y="45720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效益分析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8" name="TextBox 13"/>
          <p:cNvSpPr txBox="1">
            <a:spLocks noChangeArrowheads="1"/>
          </p:cNvSpPr>
          <p:nvPr/>
        </p:nvSpPr>
        <p:spPr bwMode="auto">
          <a:xfrm>
            <a:off x="8385175" y="48577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9" name="TextBox 13"/>
          <p:cNvSpPr txBox="1">
            <a:spLocks noChangeArrowheads="1"/>
          </p:cNvSpPr>
          <p:nvPr/>
        </p:nvSpPr>
        <p:spPr bwMode="auto">
          <a:xfrm>
            <a:off x="4489450" y="3336925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0" name="TextBox 13"/>
          <p:cNvSpPr txBox="1">
            <a:spLocks noChangeArrowheads="1"/>
          </p:cNvSpPr>
          <p:nvPr/>
        </p:nvSpPr>
        <p:spPr bwMode="auto">
          <a:xfrm>
            <a:off x="6429375" y="3336925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1" name="TextBox 13"/>
          <p:cNvSpPr txBox="1">
            <a:spLocks noChangeArrowheads="1"/>
          </p:cNvSpPr>
          <p:nvPr/>
        </p:nvSpPr>
        <p:spPr bwMode="auto">
          <a:xfrm>
            <a:off x="4489450" y="5292725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2" name="TextBox 13"/>
          <p:cNvSpPr txBox="1">
            <a:spLocks noChangeArrowheads="1"/>
          </p:cNvSpPr>
          <p:nvPr/>
        </p:nvSpPr>
        <p:spPr bwMode="auto">
          <a:xfrm>
            <a:off x="6432550" y="5256213"/>
            <a:ext cx="12223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3273" name="组合 56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3276" name="椭圆 57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3277" name="等腰三角形 58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53274" name="组合 60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75" y="2425700"/>
            <a:ext cx="71437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75" name="组合 68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2627313"/>
            <a:ext cx="6032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1" grpId="0" autoUpdateAnimBg="0"/>
      <p:bldP spid="43022" grpId="0" autoUpdateAnimBg="0"/>
      <p:bldP spid="43023" grpId="0" autoUpdateAnimBg="0"/>
      <p:bldP spid="43024" grpId="0" autoUpdateAnimBg="0"/>
      <p:bldP spid="43025" grpId="0" autoUpdateAnimBg="0"/>
      <p:bldP spid="43026" grpId="0" autoUpdateAnimBg="0"/>
      <p:bldP spid="43027" grpId="0" autoUpdateAnimBg="0"/>
      <p:bldP spid="43028" grpId="0" autoUpdateAnimBg="0"/>
      <p:bldP spid="43029" grpId="0" autoUpdateAnimBg="0"/>
      <p:bldP spid="43030" grpId="0" autoUpdateAnimBg="0"/>
      <p:bldP spid="43031" grpId="0" autoUpdateAnimBg="0"/>
      <p:bldP spid="4303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图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674" r="24274"/>
          <a:stretch>
            <a:fillRect/>
          </a:stretch>
        </p:blipFill>
        <p:spPr bwMode="auto">
          <a:xfrm>
            <a:off x="6829425" y="1671638"/>
            <a:ext cx="3328988" cy="4157662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276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277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278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股权分配方式</a:t>
            </a:r>
          </a:p>
        </p:txBody>
      </p:sp>
      <p:sp>
        <p:nvSpPr>
          <p:cNvPr id="54279" name="圆角矩形 7"/>
          <p:cNvSpPr>
            <a:spLocks noChangeArrowheads="1"/>
          </p:cNvSpPr>
          <p:nvPr/>
        </p:nvSpPr>
        <p:spPr bwMode="auto">
          <a:xfrm>
            <a:off x="876300" y="2028825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280" name="矩形 8"/>
          <p:cNvSpPr>
            <a:spLocks noChangeArrowheads="1"/>
          </p:cNvSpPr>
          <p:nvPr/>
        </p:nvSpPr>
        <p:spPr bwMode="auto">
          <a:xfrm>
            <a:off x="1209675" y="2357438"/>
            <a:ext cx="39243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4281" name="圆角矩形 9"/>
          <p:cNvSpPr>
            <a:spLocks noChangeArrowheads="1"/>
          </p:cNvSpPr>
          <p:nvPr/>
        </p:nvSpPr>
        <p:spPr bwMode="auto">
          <a:xfrm>
            <a:off x="876300" y="4238625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282" name="矩形 10"/>
          <p:cNvSpPr>
            <a:spLocks noChangeArrowheads="1"/>
          </p:cNvSpPr>
          <p:nvPr/>
        </p:nvSpPr>
        <p:spPr bwMode="auto">
          <a:xfrm>
            <a:off x="1209675" y="4567238"/>
            <a:ext cx="3924300" cy="29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 dirty="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亮亮图文旗舰店</a:t>
            </a:r>
            <a:r>
              <a:rPr lang="en-US" altLang="zh-CN" sz="1200" dirty="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https://liangliangtuwen.tmall.com</a:t>
            </a:r>
            <a:endParaRPr lang="en-US" altLang="zh-CN" sz="1200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4283" name="圆角矩形 11"/>
          <p:cNvSpPr>
            <a:spLocks noChangeArrowheads="1"/>
          </p:cNvSpPr>
          <p:nvPr/>
        </p:nvSpPr>
        <p:spPr bwMode="auto">
          <a:xfrm>
            <a:off x="1531938" y="1795463"/>
            <a:ext cx="3279775" cy="461962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284" name="文本框 12"/>
          <p:cNvSpPr txBox="1">
            <a:spLocks noChangeArrowheads="1"/>
          </p:cNvSpPr>
          <p:nvPr/>
        </p:nvSpPr>
        <p:spPr bwMode="auto">
          <a:xfrm>
            <a:off x="1763713" y="1844675"/>
            <a:ext cx="27971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资金股权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4285" name="圆角矩形 13"/>
          <p:cNvSpPr>
            <a:spLocks noChangeArrowheads="1"/>
          </p:cNvSpPr>
          <p:nvPr/>
        </p:nvSpPr>
        <p:spPr bwMode="auto">
          <a:xfrm>
            <a:off x="1531938" y="4046538"/>
            <a:ext cx="3279775" cy="461962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286" name="文本框 15"/>
          <p:cNvSpPr txBox="1">
            <a:spLocks noChangeArrowheads="1"/>
          </p:cNvSpPr>
          <p:nvPr/>
        </p:nvSpPr>
        <p:spPr bwMode="auto">
          <a:xfrm>
            <a:off x="1744663" y="4098925"/>
            <a:ext cx="2797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经营股权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4287" name="组合 14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4288" name="椭圆 16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4289" name="等腰三角形 17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529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530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301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市场风险分析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3903663" y="4024313"/>
            <a:ext cx="1927225" cy="14192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55303" name="Shape 21"/>
          <p:cNvCxnSpPr>
            <a:cxnSpLocks noChangeShapeType="1"/>
            <a:stCxn id="55302" idx="2"/>
          </p:cNvCxnSpPr>
          <p:nvPr/>
        </p:nvCxnSpPr>
        <p:spPr bwMode="auto">
          <a:xfrm rot="5400000">
            <a:off x="3725863" y="4708525"/>
            <a:ext cx="406400" cy="1876425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5304" name="Rectangle 4"/>
          <p:cNvSpPr>
            <a:spLocks noChangeArrowheads="1"/>
          </p:cNvSpPr>
          <p:nvPr/>
        </p:nvSpPr>
        <p:spPr bwMode="auto">
          <a:xfrm>
            <a:off x="3903663" y="2503488"/>
            <a:ext cx="1927225" cy="14192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55305" name="Shape 11"/>
          <p:cNvCxnSpPr>
            <a:cxnSpLocks noChangeShapeType="1"/>
            <a:stCxn id="55304" idx="0"/>
          </p:cNvCxnSpPr>
          <p:nvPr/>
        </p:nvCxnSpPr>
        <p:spPr bwMode="auto">
          <a:xfrm rot="16200000" flipV="1">
            <a:off x="3726656" y="1362869"/>
            <a:ext cx="404813" cy="1876425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5306" name="Rectangle 5"/>
          <p:cNvSpPr>
            <a:spLocks noChangeArrowheads="1"/>
          </p:cNvSpPr>
          <p:nvPr/>
        </p:nvSpPr>
        <p:spPr bwMode="auto">
          <a:xfrm>
            <a:off x="5932488" y="2503488"/>
            <a:ext cx="1925637" cy="14192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55307" name="Shape 16"/>
          <p:cNvCxnSpPr>
            <a:cxnSpLocks noChangeShapeType="1"/>
            <a:stCxn id="55306" idx="0"/>
          </p:cNvCxnSpPr>
          <p:nvPr/>
        </p:nvCxnSpPr>
        <p:spPr bwMode="auto">
          <a:xfrm rot="5400000" flipH="1" flipV="1">
            <a:off x="7681912" y="1312863"/>
            <a:ext cx="404813" cy="1976438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5308" name="Rectangle 7"/>
          <p:cNvSpPr>
            <a:spLocks noChangeArrowheads="1"/>
          </p:cNvSpPr>
          <p:nvPr/>
        </p:nvSpPr>
        <p:spPr bwMode="auto">
          <a:xfrm>
            <a:off x="5932488" y="4024313"/>
            <a:ext cx="1925637" cy="14192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55309" name="Shape 19"/>
          <p:cNvCxnSpPr>
            <a:cxnSpLocks noChangeShapeType="1"/>
            <a:stCxn id="55308" idx="2"/>
          </p:cNvCxnSpPr>
          <p:nvPr/>
        </p:nvCxnSpPr>
        <p:spPr bwMode="auto">
          <a:xfrm rot="16200000" flipH="1">
            <a:off x="7681119" y="4658519"/>
            <a:ext cx="406400" cy="1976438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5310" name="TextBox 13"/>
          <p:cNvSpPr txBox="1">
            <a:spLocks noChangeArrowheads="1"/>
          </p:cNvSpPr>
          <p:nvPr/>
        </p:nvSpPr>
        <p:spPr bwMode="auto">
          <a:xfrm>
            <a:off x="8332788" y="239712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竞争风险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1" name="TextBox 13"/>
          <p:cNvSpPr txBox="1">
            <a:spLocks noChangeArrowheads="1"/>
          </p:cNvSpPr>
          <p:nvPr/>
        </p:nvSpPr>
        <p:spPr bwMode="auto">
          <a:xfrm>
            <a:off x="8332788" y="2719388"/>
            <a:ext cx="2730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2" name="TextBox 13"/>
          <p:cNvSpPr txBox="1">
            <a:spLocks noChangeArrowheads="1"/>
          </p:cNvSpPr>
          <p:nvPr/>
        </p:nvSpPr>
        <p:spPr bwMode="auto">
          <a:xfrm>
            <a:off x="2195513" y="239712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市场不确定性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3" name="TextBox 13"/>
          <p:cNvSpPr txBox="1">
            <a:spLocks noChangeArrowheads="1"/>
          </p:cNvSpPr>
          <p:nvPr/>
        </p:nvSpPr>
        <p:spPr bwMode="auto">
          <a:xfrm>
            <a:off x="855663" y="2719388"/>
            <a:ext cx="2617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4" name="TextBox 13"/>
          <p:cNvSpPr txBox="1">
            <a:spLocks noChangeArrowheads="1"/>
          </p:cNvSpPr>
          <p:nvPr/>
        </p:nvSpPr>
        <p:spPr bwMode="auto">
          <a:xfrm>
            <a:off x="8332788" y="497522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政策风险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5" name="TextBox 13"/>
          <p:cNvSpPr txBox="1">
            <a:spLocks noChangeArrowheads="1"/>
          </p:cNvSpPr>
          <p:nvPr/>
        </p:nvSpPr>
        <p:spPr bwMode="auto">
          <a:xfrm>
            <a:off x="8332788" y="5297488"/>
            <a:ext cx="2730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6" name="TextBox 13"/>
          <p:cNvSpPr txBox="1">
            <a:spLocks noChangeArrowheads="1"/>
          </p:cNvSpPr>
          <p:nvPr/>
        </p:nvSpPr>
        <p:spPr bwMode="auto">
          <a:xfrm>
            <a:off x="2195513" y="497522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管理风险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7" name="TextBox 13"/>
          <p:cNvSpPr txBox="1">
            <a:spLocks noChangeArrowheads="1"/>
          </p:cNvSpPr>
          <p:nvPr/>
        </p:nvSpPr>
        <p:spPr bwMode="auto">
          <a:xfrm>
            <a:off x="855663" y="5297488"/>
            <a:ext cx="2617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5318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5323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5324" name="等腰三角形 49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5319" name="Freeform 6"/>
          <p:cNvSpPr>
            <a:spLocks noEditPoints="1"/>
          </p:cNvSpPr>
          <p:nvPr/>
        </p:nvSpPr>
        <p:spPr bwMode="auto">
          <a:xfrm>
            <a:off x="4503738" y="2913063"/>
            <a:ext cx="727075" cy="712787"/>
          </a:xfrm>
          <a:custGeom>
            <a:avLst/>
            <a:gdLst>
              <a:gd name="T0" fmla="*/ 2147483647 w 643"/>
              <a:gd name="T1" fmla="*/ 0 h 630"/>
              <a:gd name="T2" fmla="*/ 2147483647 w 643"/>
              <a:gd name="T3" fmla="*/ 0 h 630"/>
              <a:gd name="T4" fmla="*/ 2147483647 w 643"/>
              <a:gd name="T5" fmla="*/ 2147483647 h 630"/>
              <a:gd name="T6" fmla="*/ 2147483647 w 643"/>
              <a:gd name="T7" fmla="*/ 2147483647 h 630"/>
              <a:gd name="T8" fmla="*/ 2147483647 w 643"/>
              <a:gd name="T9" fmla="*/ 2147483647 h 630"/>
              <a:gd name="T10" fmla="*/ 2147483647 w 643"/>
              <a:gd name="T11" fmla="*/ 2147483647 h 630"/>
              <a:gd name="T12" fmla="*/ 2147483647 w 643"/>
              <a:gd name="T13" fmla="*/ 2147483647 h 630"/>
              <a:gd name="T14" fmla="*/ 2147483647 w 643"/>
              <a:gd name="T15" fmla="*/ 2147483647 h 630"/>
              <a:gd name="T16" fmla="*/ 2147483647 w 643"/>
              <a:gd name="T17" fmla="*/ 2147483647 h 630"/>
              <a:gd name="T18" fmla="*/ 2147483647 w 643"/>
              <a:gd name="T19" fmla="*/ 2147483647 h 630"/>
              <a:gd name="T20" fmla="*/ 2147483647 w 643"/>
              <a:gd name="T21" fmla="*/ 0 h 630"/>
              <a:gd name="T22" fmla="*/ 2147483647 w 643"/>
              <a:gd name="T23" fmla="*/ 2147483647 h 630"/>
              <a:gd name="T24" fmla="*/ 2147483647 w 643"/>
              <a:gd name="T25" fmla="*/ 2147483647 h 630"/>
              <a:gd name="T26" fmla="*/ 2147483647 w 643"/>
              <a:gd name="T27" fmla="*/ 2147483647 h 630"/>
              <a:gd name="T28" fmla="*/ 2147483647 w 643"/>
              <a:gd name="T29" fmla="*/ 2147483647 h 630"/>
              <a:gd name="T30" fmla="*/ 0 w 643"/>
              <a:gd name="T31" fmla="*/ 2147483647 h 630"/>
              <a:gd name="T32" fmla="*/ 2147483647 w 643"/>
              <a:gd name="T33" fmla="*/ 2147483647 h 630"/>
              <a:gd name="T34" fmla="*/ 2147483647 w 643"/>
              <a:gd name="T35" fmla="*/ 2147483647 h 630"/>
              <a:gd name="T36" fmla="*/ 2147483647 w 643"/>
              <a:gd name="T37" fmla="*/ 2147483647 h 630"/>
              <a:gd name="T38" fmla="*/ 2147483647 w 643"/>
              <a:gd name="T39" fmla="*/ 2147483647 h 630"/>
              <a:gd name="T40" fmla="*/ 2147483647 w 643"/>
              <a:gd name="T41" fmla="*/ 2147483647 h 630"/>
              <a:gd name="T42" fmla="*/ 2147483647 w 643"/>
              <a:gd name="T43" fmla="*/ 2147483647 h 630"/>
              <a:gd name="T44" fmla="*/ 2147483647 w 643"/>
              <a:gd name="T45" fmla="*/ 2147483647 h 630"/>
              <a:gd name="T46" fmla="*/ 2147483647 w 643"/>
              <a:gd name="T47" fmla="*/ 2147483647 h 630"/>
              <a:gd name="T48" fmla="*/ 2147483647 w 643"/>
              <a:gd name="T49" fmla="*/ 2147483647 h 630"/>
              <a:gd name="T50" fmla="*/ 2147483647 w 643"/>
              <a:gd name="T51" fmla="*/ 2147483647 h 630"/>
              <a:gd name="T52" fmla="*/ 2147483647 w 643"/>
              <a:gd name="T53" fmla="*/ 2147483647 h 630"/>
              <a:gd name="T54" fmla="*/ 2147483647 w 643"/>
              <a:gd name="T55" fmla="*/ 2147483647 h 630"/>
              <a:gd name="T56" fmla="*/ 2147483647 w 643"/>
              <a:gd name="T57" fmla="*/ 2147483647 h 630"/>
              <a:gd name="T58" fmla="*/ 2147483647 w 643"/>
              <a:gd name="T59" fmla="*/ 2147483647 h 630"/>
              <a:gd name="T60" fmla="*/ 2147483647 w 643"/>
              <a:gd name="T61" fmla="*/ 2147483647 h 630"/>
              <a:gd name="T62" fmla="*/ 2147483647 w 643"/>
              <a:gd name="T63" fmla="*/ 2147483647 h 630"/>
              <a:gd name="T64" fmla="*/ 2147483647 w 643"/>
              <a:gd name="T65" fmla="*/ 2147483647 h 63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43" h="630">
                <a:moveTo>
                  <a:pt x="389" y="0"/>
                </a:moveTo>
                <a:lnTo>
                  <a:pt x="256" y="0"/>
                </a:lnTo>
                <a:lnTo>
                  <a:pt x="201" y="104"/>
                </a:lnTo>
                <a:lnTo>
                  <a:pt x="143" y="71"/>
                </a:lnTo>
                <a:lnTo>
                  <a:pt x="143" y="273"/>
                </a:lnTo>
                <a:lnTo>
                  <a:pt x="331" y="188"/>
                </a:lnTo>
                <a:lnTo>
                  <a:pt x="279" y="152"/>
                </a:lnTo>
                <a:lnTo>
                  <a:pt x="321" y="74"/>
                </a:lnTo>
                <a:lnTo>
                  <a:pt x="389" y="191"/>
                </a:lnTo>
                <a:lnTo>
                  <a:pt x="464" y="143"/>
                </a:lnTo>
                <a:lnTo>
                  <a:pt x="389" y="0"/>
                </a:lnTo>
                <a:close/>
                <a:moveTo>
                  <a:pt x="195" y="481"/>
                </a:moveTo>
                <a:lnTo>
                  <a:pt x="91" y="481"/>
                </a:lnTo>
                <a:lnTo>
                  <a:pt x="175" y="334"/>
                </a:lnTo>
                <a:lnTo>
                  <a:pt x="97" y="286"/>
                </a:lnTo>
                <a:lnTo>
                  <a:pt x="0" y="461"/>
                </a:lnTo>
                <a:lnTo>
                  <a:pt x="48" y="559"/>
                </a:lnTo>
                <a:lnTo>
                  <a:pt x="195" y="559"/>
                </a:lnTo>
                <a:lnTo>
                  <a:pt x="195" y="630"/>
                </a:lnTo>
                <a:lnTo>
                  <a:pt x="370" y="523"/>
                </a:lnTo>
                <a:lnTo>
                  <a:pt x="195" y="412"/>
                </a:lnTo>
                <a:lnTo>
                  <a:pt x="195" y="481"/>
                </a:lnTo>
                <a:close/>
                <a:moveTo>
                  <a:pt x="568" y="325"/>
                </a:moveTo>
                <a:lnTo>
                  <a:pt x="623" y="289"/>
                </a:lnTo>
                <a:lnTo>
                  <a:pt x="441" y="201"/>
                </a:lnTo>
                <a:lnTo>
                  <a:pt x="438" y="403"/>
                </a:lnTo>
                <a:lnTo>
                  <a:pt x="490" y="370"/>
                </a:lnTo>
                <a:lnTo>
                  <a:pt x="552" y="481"/>
                </a:lnTo>
                <a:lnTo>
                  <a:pt x="402" y="481"/>
                </a:lnTo>
                <a:lnTo>
                  <a:pt x="402" y="559"/>
                </a:lnTo>
                <a:lnTo>
                  <a:pt x="594" y="559"/>
                </a:lnTo>
                <a:lnTo>
                  <a:pt x="643" y="458"/>
                </a:lnTo>
                <a:lnTo>
                  <a:pt x="568" y="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0" name="Freeform 18"/>
          <p:cNvSpPr>
            <a:spLocks noEditPoints="1"/>
          </p:cNvSpPr>
          <p:nvPr/>
        </p:nvSpPr>
        <p:spPr bwMode="auto">
          <a:xfrm>
            <a:off x="6580188" y="4578350"/>
            <a:ext cx="630237" cy="460375"/>
          </a:xfrm>
          <a:custGeom>
            <a:avLst/>
            <a:gdLst>
              <a:gd name="T0" fmla="*/ 2147483647 w 1005"/>
              <a:gd name="T1" fmla="*/ 2147483647 h 731"/>
              <a:gd name="T2" fmla="*/ 2147483647 w 1005"/>
              <a:gd name="T3" fmla="*/ 2147483647 h 731"/>
              <a:gd name="T4" fmla="*/ 2147483647 w 1005"/>
              <a:gd name="T5" fmla="*/ 2147483647 h 731"/>
              <a:gd name="T6" fmla="*/ 2147483647 w 1005"/>
              <a:gd name="T7" fmla="*/ 2147483647 h 731"/>
              <a:gd name="T8" fmla="*/ 2147483647 w 1005"/>
              <a:gd name="T9" fmla="*/ 2147483647 h 731"/>
              <a:gd name="T10" fmla="*/ 2147483647 w 1005"/>
              <a:gd name="T11" fmla="*/ 2147483647 h 731"/>
              <a:gd name="T12" fmla="*/ 2147483647 w 1005"/>
              <a:gd name="T13" fmla="*/ 2147483647 h 731"/>
              <a:gd name="T14" fmla="*/ 2147483647 w 1005"/>
              <a:gd name="T15" fmla="*/ 2147483647 h 731"/>
              <a:gd name="T16" fmla="*/ 2147483647 w 1005"/>
              <a:gd name="T17" fmla="*/ 2147483647 h 731"/>
              <a:gd name="T18" fmla="*/ 2147483647 w 1005"/>
              <a:gd name="T19" fmla="*/ 2147483647 h 731"/>
              <a:gd name="T20" fmla="*/ 2147483647 w 1005"/>
              <a:gd name="T21" fmla="*/ 2147483647 h 731"/>
              <a:gd name="T22" fmla="*/ 2147483647 w 1005"/>
              <a:gd name="T23" fmla="*/ 2147483647 h 731"/>
              <a:gd name="T24" fmla="*/ 2147483647 w 1005"/>
              <a:gd name="T25" fmla="*/ 2147483647 h 731"/>
              <a:gd name="T26" fmla="*/ 2147483647 w 1005"/>
              <a:gd name="T27" fmla="*/ 2147483647 h 731"/>
              <a:gd name="T28" fmla="*/ 2147483647 w 1005"/>
              <a:gd name="T29" fmla="*/ 2147483647 h 731"/>
              <a:gd name="T30" fmla="*/ 2147483647 w 1005"/>
              <a:gd name="T31" fmla="*/ 2147483647 h 731"/>
              <a:gd name="T32" fmla="*/ 2147483647 w 1005"/>
              <a:gd name="T33" fmla="*/ 2147483647 h 731"/>
              <a:gd name="T34" fmla="*/ 2147483647 w 1005"/>
              <a:gd name="T35" fmla="*/ 2147483647 h 731"/>
              <a:gd name="T36" fmla="*/ 2147483647 w 1005"/>
              <a:gd name="T37" fmla="*/ 2147483647 h 731"/>
              <a:gd name="T38" fmla="*/ 2147483647 w 1005"/>
              <a:gd name="T39" fmla="*/ 2147483647 h 731"/>
              <a:gd name="T40" fmla="*/ 2147483647 w 1005"/>
              <a:gd name="T41" fmla="*/ 2147483647 h 731"/>
              <a:gd name="T42" fmla="*/ 2147483647 w 1005"/>
              <a:gd name="T43" fmla="*/ 2147483647 h 731"/>
              <a:gd name="T44" fmla="*/ 2147483647 w 1005"/>
              <a:gd name="T45" fmla="*/ 2147483647 h 731"/>
              <a:gd name="T46" fmla="*/ 2147483647 w 1005"/>
              <a:gd name="T47" fmla="*/ 2147483647 h 731"/>
              <a:gd name="T48" fmla="*/ 2147483647 w 1005"/>
              <a:gd name="T49" fmla="*/ 2147483647 h 731"/>
              <a:gd name="T50" fmla="*/ 2147483647 w 1005"/>
              <a:gd name="T51" fmla="*/ 2147483647 h 731"/>
              <a:gd name="T52" fmla="*/ 2147483647 w 1005"/>
              <a:gd name="T53" fmla="*/ 2147483647 h 731"/>
              <a:gd name="T54" fmla="*/ 2147483647 w 1005"/>
              <a:gd name="T55" fmla="*/ 2147483647 h 731"/>
              <a:gd name="T56" fmla="*/ 2147483647 w 1005"/>
              <a:gd name="T57" fmla="*/ 2147483647 h 731"/>
              <a:gd name="T58" fmla="*/ 2147483647 w 1005"/>
              <a:gd name="T59" fmla="*/ 2147483647 h 731"/>
              <a:gd name="T60" fmla="*/ 2147483647 w 1005"/>
              <a:gd name="T61" fmla="*/ 2147483647 h 731"/>
              <a:gd name="T62" fmla="*/ 2147483647 w 1005"/>
              <a:gd name="T63" fmla="*/ 2147483647 h 731"/>
              <a:gd name="T64" fmla="*/ 2147483647 w 1005"/>
              <a:gd name="T65" fmla="*/ 2147483647 h 731"/>
              <a:gd name="T66" fmla="*/ 2147483647 w 1005"/>
              <a:gd name="T67" fmla="*/ 2147483647 h 731"/>
              <a:gd name="T68" fmla="*/ 2147483647 w 1005"/>
              <a:gd name="T69" fmla="*/ 2147483647 h 731"/>
              <a:gd name="T70" fmla="*/ 2147483647 w 1005"/>
              <a:gd name="T71" fmla="*/ 2147483647 h 731"/>
              <a:gd name="T72" fmla="*/ 2147483647 w 1005"/>
              <a:gd name="T73" fmla="*/ 2147483647 h 731"/>
              <a:gd name="T74" fmla="*/ 2147483647 w 1005"/>
              <a:gd name="T75" fmla="*/ 2147483647 h 731"/>
              <a:gd name="T76" fmla="*/ 2147483647 w 1005"/>
              <a:gd name="T77" fmla="*/ 2147483647 h 731"/>
              <a:gd name="T78" fmla="*/ 2147483647 w 1005"/>
              <a:gd name="T79" fmla="*/ 2147483647 h 731"/>
              <a:gd name="T80" fmla="*/ 2147483647 w 1005"/>
              <a:gd name="T81" fmla="*/ 2147483647 h 731"/>
              <a:gd name="T82" fmla="*/ 2147483647 w 1005"/>
              <a:gd name="T83" fmla="*/ 2147483647 h 731"/>
              <a:gd name="T84" fmla="*/ 2147483647 w 1005"/>
              <a:gd name="T85" fmla="*/ 2147483647 h 731"/>
              <a:gd name="T86" fmla="*/ 2147483647 w 1005"/>
              <a:gd name="T87" fmla="*/ 2147483647 h 731"/>
              <a:gd name="T88" fmla="*/ 0 w 1005"/>
              <a:gd name="T89" fmla="*/ 2147483647 h 731"/>
              <a:gd name="T90" fmla="*/ 2147483647 w 1005"/>
              <a:gd name="T91" fmla="*/ 2147483647 h 731"/>
              <a:gd name="T92" fmla="*/ 2147483647 w 1005"/>
              <a:gd name="T93" fmla="*/ 0 h 731"/>
              <a:gd name="T94" fmla="*/ 0 w 1005"/>
              <a:gd name="T95" fmla="*/ 0 h 731"/>
              <a:gd name="T96" fmla="*/ 0 w 1005"/>
              <a:gd name="T97" fmla="*/ 2147483647 h 731"/>
              <a:gd name="T98" fmla="*/ 0 w 1005"/>
              <a:gd name="T99" fmla="*/ 0 h 731"/>
              <a:gd name="T100" fmla="*/ 0 w 1005"/>
              <a:gd name="T101" fmla="*/ 2147483647 h 73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05" h="731">
                <a:moveTo>
                  <a:pt x="549" y="545"/>
                </a:moveTo>
                <a:cubicBezTo>
                  <a:pt x="549" y="553"/>
                  <a:pt x="543" y="560"/>
                  <a:pt x="535" y="560"/>
                </a:cubicBezTo>
                <a:lnTo>
                  <a:pt x="217" y="560"/>
                </a:lnTo>
                <a:cubicBezTo>
                  <a:pt x="209" y="560"/>
                  <a:pt x="203" y="553"/>
                  <a:pt x="203" y="545"/>
                </a:cubicBezTo>
                <a:cubicBezTo>
                  <a:pt x="203" y="537"/>
                  <a:pt x="209" y="531"/>
                  <a:pt x="217" y="531"/>
                </a:cubicBezTo>
                <a:lnTo>
                  <a:pt x="535" y="531"/>
                </a:lnTo>
                <a:cubicBezTo>
                  <a:pt x="543" y="531"/>
                  <a:pt x="549" y="537"/>
                  <a:pt x="549" y="545"/>
                </a:cubicBezTo>
                <a:close/>
                <a:moveTo>
                  <a:pt x="549" y="440"/>
                </a:moveTo>
                <a:cubicBezTo>
                  <a:pt x="549" y="448"/>
                  <a:pt x="543" y="454"/>
                  <a:pt x="535" y="454"/>
                </a:cubicBezTo>
                <a:lnTo>
                  <a:pt x="217" y="454"/>
                </a:lnTo>
                <a:cubicBezTo>
                  <a:pt x="209" y="454"/>
                  <a:pt x="203" y="448"/>
                  <a:pt x="203" y="440"/>
                </a:cubicBezTo>
                <a:cubicBezTo>
                  <a:pt x="203" y="432"/>
                  <a:pt x="209" y="425"/>
                  <a:pt x="217" y="425"/>
                </a:cubicBezTo>
                <a:lnTo>
                  <a:pt x="535" y="425"/>
                </a:lnTo>
                <a:cubicBezTo>
                  <a:pt x="543" y="425"/>
                  <a:pt x="549" y="432"/>
                  <a:pt x="549" y="440"/>
                </a:cubicBezTo>
                <a:close/>
                <a:moveTo>
                  <a:pt x="750" y="274"/>
                </a:moveTo>
                <a:lnTo>
                  <a:pt x="194" y="274"/>
                </a:lnTo>
                <a:cubicBezTo>
                  <a:pt x="186" y="274"/>
                  <a:pt x="179" y="268"/>
                  <a:pt x="179" y="260"/>
                </a:cubicBezTo>
                <a:cubicBezTo>
                  <a:pt x="179" y="252"/>
                  <a:pt x="186" y="245"/>
                  <a:pt x="194" y="245"/>
                </a:cubicBezTo>
                <a:lnTo>
                  <a:pt x="750" y="245"/>
                </a:lnTo>
                <a:cubicBezTo>
                  <a:pt x="758" y="245"/>
                  <a:pt x="765" y="252"/>
                  <a:pt x="765" y="260"/>
                </a:cubicBezTo>
                <a:cubicBezTo>
                  <a:pt x="765" y="268"/>
                  <a:pt x="758" y="274"/>
                  <a:pt x="750" y="274"/>
                </a:cubicBezTo>
                <a:close/>
                <a:moveTo>
                  <a:pt x="112" y="152"/>
                </a:moveTo>
                <a:cubicBezTo>
                  <a:pt x="112" y="144"/>
                  <a:pt x="118" y="138"/>
                  <a:pt x="126" y="138"/>
                </a:cubicBezTo>
                <a:lnTo>
                  <a:pt x="857" y="138"/>
                </a:lnTo>
                <a:cubicBezTo>
                  <a:pt x="865" y="138"/>
                  <a:pt x="872" y="144"/>
                  <a:pt x="872" y="152"/>
                </a:cubicBezTo>
                <a:cubicBezTo>
                  <a:pt x="872" y="160"/>
                  <a:pt x="865" y="166"/>
                  <a:pt x="857" y="166"/>
                </a:cubicBezTo>
                <a:lnTo>
                  <a:pt x="126" y="166"/>
                </a:lnTo>
                <a:cubicBezTo>
                  <a:pt x="118" y="166"/>
                  <a:pt x="112" y="160"/>
                  <a:pt x="112" y="152"/>
                </a:cubicBezTo>
                <a:close/>
                <a:moveTo>
                  <a:pt x="866" y="431"/>
                </a:moveTo>
                <a:cubicBezTo>
                  <a:pt x="866" y="465"/>
                  <a:pt x="847" y="493"/>
                  <a:pt x="820" y="509"/>
                </a:cubicBezTo>
                <a:cubicBezTo>
                  <a:pt x="820" y="510"/>
                  <a:pt x="820" y="510"/>
                  <a:pt x="820" y="510"/>
                </a:cubicBezTo>
                <a:cubicBezTo>
                  <a:pt x="820" y="510"/>
                  <a:pt x="820" y="648"/>
                  <a:pt x="820" y="648"/>
                </a:cubicBezTo>
                <a:lnTo>
                  <a:pt x="775" y="588"/>
                </a:lnTo>
                <a:lnTo>
                  <a:pt x="731" y="648"/>
                </a:lnTo>
                <a:lnTo>
                  <a:pt x="731" y="510"/>
                </a:lnTo>
                <a:cubicBezTo>
                  <a:pt x="731" y="510"/>
                  <a:pt x="731" y="510"/>
                  <a:pt x="731" y="509"/>
                </a:cubicBezTo>
                <a:cubicBezTo>
                  <a:pt x="703" y="493"/>
                  <a:pt x="685" y="465"/>
                  <a:pt x="685" y="431"/>
                </a:cubicBezTo>
                <a:cubicBezTo>
                  <a:pt x="685" y="381"/>
                  <a:pt x="725" y="341"/>
                  <a:pt x="775" y="341"/>
                </a:cubicBezTo>
                <a:cubicBezTo>
                  <a:pt x="825" y="341"/>
                  <a:pt x="866" y="381"/>
                  <a:pt x="866" y="431"/>
                </a:cubicBezTo>
                <a:close/>
                <a:moveTo>
                  <a:pt x="963" y="690"/>
                </a:moveTo>
                <a:lnTo>
                  <a:pt x="41" y="690"/>
                </a:lnTo>
                <a:lnTo>
                  <a:pt x="41" y="41"/>
                </a:lnTo>
                <a:lnTo>
                  <a:pt x="963" y="41"/>
                </a:lnTo>
                <a:lnTo>
                  <a:pt x="963" y="690"/>
                </a:lnTo>
                <a:close/>
                <a:moveTo>
                  <a:pt x="0" y="731"/>
                </a:moveTo>
                <a:lnTo>
                  <a:pt x="1005" y="731"/>
                </a:lnTo>
                <a:lnTo>
                  <a:pt x="1005" y="0"/>
                </a:lnTo>
                <a:lnTo>
                  <a:pt x="0" y="0"/>
                </a:lnTo>
                <a:lnTo>
                  <a:pt x="0" y="731"/>
                </a:lnTo>
                <a:close/>
                <a:moveTo>
                  <a:pt x="0" y="0"/>
                </a:moveTo>
                <a:lnTo>
                  <a:pt x="0" y="731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1" name="Freeform 101"/>
          <p:cNvSpPr>
            <a:spLocks noEditPoints="1"/>
          </p:cNvSpPr>
          <p:nvPr/>
        </p:nvSpPr>
        <p:spPr bwMode="auto">
          <a:xfrm>
            <a:off x="4503738" y="4503738"/>
            <a:ext cx="577850" cy="534987"/>
          </a:xfrm>
          <a:custGeom>
            <a:avLst/>
            <a:gdLst>
              <a:gd name="T0" fmla="*/ 2147483647 w 68"/>
              <a:gd name="T1" fmla="*/ 2147483647 h 63"/>
              <a:gd name="T2" fmla="*/ 2147483647 w 68"/>
              <a:gd name="T3" fmla="*/ 2147483647 h 63"/>
              <a:gd name="T4" fmla="*/ 2147483647 w 68"/>
              <a:gd name="T5" fmla="*/ 2147483647 h 63"/>
              <a:gd name="T6" fmla="*/ 2147483647 w 68"/>
              <a:gd name="T7" fmla="*/ 2147483647 h 63"/>
              <a:gd name="T8" fmla="*/ 2147483647 w 68"/>
              <a:gd name="T9" fmla="*/ 2147483647 h 63"/>
              <a:gd name="T10" fmla="*/ 2147483647 w 68"/>
              <a:gd name="T11" fmla="*/ 2147483647 h 63"/>
              <a:gd name="T12" fmla="*/ 2147483647 w 68"/>
              <a:gd name="T13" fmla="*/ 2147483647 h 63"/>
              <a:gd name="T14" fmla="*/ 2147483647 w 68"/>
              <a:gd name="T15" fmla="*/ 2147483647 h 63"/>
              <a:gd name="T16" fmla="*/ 0 w 68"/>
              <a:gd name="T17" fmla="*/ 2147483647 h 63"/>
              <a:gd name="T18" fmla="*/ 2147483647 w 68"/>
              <a:gd name="T19" fmla="*/ 2147483647 h 63"/>
              <a:gd name="T20" fmla="*/ 2147483647 w 68"/>
              <a:gd name="T21" fmla="*/ 2147483647 h 63"/>
              <a:gd name="T22" fmla="*/ 2147483647 w 68"/>
              <a:gd name="T23" fmla="*/ 2147483647 h 63"/>
              <a:gd name="T24" fmla="*/ 2147483647 w 68"/>
              <a:gd name="T25" fmla="*/ 2147483647 h 63"/>
              <a:gd name="T26" fmla="*/ 2147483647 w 68"/>
              <a:gd name="T27" fmla="*/ 2147483647 h 63"/>
              <a:gd name="T28" fmla="*/ 2147483647 w 68"/>
              <a:gd name="T29" fmla="*/ 2147483647 h 63"/>
              <a:gd name="T30" fmla="*/ 2147483647 w 68"/>
              <a:gd name="T31" fmla="*/ 2147483647 h 63"/>
              <a:gd name="T32" fmla="*/ 2147483647 w 68"/>
              <a:gd name="T33" fmla="*/ 2147483647 h 63"/>
              <a:gd name="T34" fmla="*/ 2147483647 w 68"/>
              <a:gd name="T35" fmla="*/ 2147483647 h 63"/>
              <a:gd name="T36" fmla="*/ 2147483647 w 68"/>
              <a:gd name="T37" fmla="*/ 2147483647 h 63"/>
              <a:gd name="T38" fmla="*/ 2147483647 w 68"/>
              <a:gd name="T39" fmla="*/ 2147483647 h 63"/>
              <a:gd name="T40" fmla="*/ 2147483647 w 68"/>
              <a:gd name="T41" fmla="*/ 2147483647 h 63"/>
              <a:gd name="T42" fmla="*/ 2147483647 w 68"/>
              <a:gd name="T43" fmla="*/ 2147483647 h 63"/>
              <a:gd name="T44" fmla="*/ 2147483647 w 68"/>
              <a:gd name="T45" fmla="*/ 2147483647 h 63"/>
              <a:gd name="T46" fmla="*/ 2147483647 w 68"/>
              <a:gd name="T47" fmla="*/ 2147483647 h 63"/>
              <a:gd name="T48" fmla="*/ 2147483647 w 68"/>
              <a:gd name="T49" fmla="*/ 2147483647 h 63"/>
              <a:gd name="T50" fmla="*/ 2147483647 w 68"/>
              <a:gd name="T51" fmla="*/ 2147483647 h 63"/>
              <a:gd name="T52" fmla="*/ 2147483647 w 68"/>
              <a:gd name="T53" fmla="*/ 2147483647 h 63"/>
              <a:gd name="T54" fmla="*/ 2147483647 w 68"/>
              <a:gd name="T55" fmla="*/ 0 h 63"/>
              <a:gd name="T56" fmla="*/ 2147483647 w 68"/>
              <a:gd name="T57" fmla="*/ 2147483647 h 63"/>
              <a:gd name="T58" fmla="*/ 2147483647 w 68"/>
              <a:gd name="T59" fmla="*/ 2147483647 h 63"/>
              <a:gd name="T60" fmla="*/ 2147483647 w 68"/>
              <a:gd name="T61" fmla="*/ 2147483647 h 63"/>
              <a:gd name="T62" fmla="*/ 2147483647 w 68"/>
              <a:gd name="T63" fmla="*/ 2147483647 h 63"/>
              <a:gd name="T64" fmla="*/ 2147483647 w 68"/>
              <a:gd name="T65" fmla="*/ 2147483647 h 63"/>
              <a:gd name="T66" fmla="*/ 2147483647 w 68"/>
              <a:gd name="T67" fmla="*/ 2147483647 h 63"/>
              <a:gd name="T68" fmla="*/ 2147483647 w 68"/>
              <a:gd name="T69" fmla="*/ 2147483647 h 63"/>
              <a:gd name="T70" fmla="*/ 2147483647 w 68"/>
              <a:gd name="T71" fmla="*/ 2147483647 h 63"/>
              <a:gd name="T72" fmla="*/ 2147483647 w 68"/>
              <a:gd name="T73" fmla="*/ 2147483647 h 63"/>
              <a:gd name="T74" fmla="*/ 2147483647 w 68"/>
              <a:gd name="T75" fmla="*/ 2147483647 h 63"/>
              <a:gd name="T76" fmla="*/ 2147483647 w 68"/>
              <a:gd name="T77" fmla="*/ 2147483647 h 63"/>
              <a:gd name="T78" fmla="*/ 2147483647 w 68"/>
              <a:gd name="T79" fmla="*/ 2147483647 h 63"/>
              <a:gd name="T80" fmla="*/ 2147483647 w 68"/>
              <a:gd name="T81" fmla="*/ 2147483647 h 63"/>
              <a:gd name="T82" fmla="*/ 2147483647 w 68"/>
              <a:gd name="T83" fmla="*/ 2147483647 h 63"/>
              <a:gd name="T84" fmla="*/ 2147483647 w 68"/>
              <a:gd name="T85" fmla="*/ 2147483647 h 63"/>
              <a:gd name="T86" fmla="*/ 2147483647 w 68"/>
              <a:gd name="T87" fmla="*/ 2147483647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5322" name="Freeform 34"/>
          <p:cNvSpPr>
            <a:spLocks noEditPoints="1"/>
          </p:cNvSpPr>
          <p:nvPr/>
        </p:nvSpPr>
        <p:spPr bwMode="auto">
          <a:xfrm>
            <a:off x="6556375" y="2947988"/>
            <a:ext cx="677863" cy="642937"/>
          </a:xfrm>
          <a:custGeom>
            <a:avLst/>
            <a:gdLst>
              <a:gd name="T0" fmla="*/ 2147483647 w 1131"/>
              <a:gd name="T1" fmla="*/ 2147483647 h 1073"/>
              <a:gd name="T2" fmla="*/ 2147483647 w 1131"/>
              <a:gd name="T3" fmla="*/ 2147483647 h 1073"/>
              <a:gd name="T4" fmla="*/ 2147483647 w 1131"/>
              <a:gd name="T5" fmla="*/ 2147483647 h 1073"/>
              <a:gd name="T6" fmla="*/ 2147483647 w 1131"/>
              <a:gd name="T7" fmla="*/ 2147483647 h 1073"/>
              <a:gd name="T8" fmla="*/ 2147483647 w 1131"/>
              <a:gd name="T9" fmla="*/ 2147483647 h 1073"/>
              <a:gd name="T10" fmla="*/ 2147483647 w 1131"/>
              <a:gd name="T11" fmla="*/ 2147483647 h 1073"/>
              <a:gd name="T12" fmla="*/ 2147483647 w 1131"/>
              <a:gd name="T13" fmla="*/ 2147483647 h 1073"/>
              <a:gd name="T14" fmla="*/ 2147483647 w 1131"/>
              <a:gd name="T15" fmla="*/ 2147483647 h 1073"/>
              <a:gd name="T16" fmla="*/ 2147483647 w 1131"/>
              <a:gd name="T17" fmla="*/ 2147483647 h 1073"/>
              <a:gd name="T18" fmla="*/ 2147483647 w 1131"/>
              <a:gd name="T19" fmla="*/ 2147483647 h 1073"/>
              <a:gd name="T20" fmla="*/ 2147483647 w 1131"/>
              <a:gd name="T21" fmla="*/ 2147483647 h 1073"/>
              <a:gd name="T22" fmla="*/ 2147483647 w 1131"/>
              <a:gd name="T23" fmla="*/ 2147483647 h 1073"/>
              <a:gd name="T24" fmla="*/ 2147483647 w 1131"/>
              <a:gd name="T25" fmla="*/ 2147483647 h 1073"/>
              <a:gd name="T26" fmla="*/ 2147483647 w 1131"/>
              <a:gd name="T27" fmla="*/ 2147483647 h 1073"/>
              <a:gd name="T28" fmla="*/ 2147483647 w 1131"/>
              <a:gd name="T29" fmla="*/ 2147483647 h 1073"/>
              <a:gd name="T30" fmla="*/ 2147483647 w 1131"/>
              <a:gd name="T31" fmla="*/ 2147483647 h 1073"/>
              <a:gd name="T32" fmla="*/ 2147483647 w 1131"/>
              <a:gd name="T33" fmla="*/ 2147483647 h 1073"/>
              <a:gd name="T34" fmla="*/ 2147483647 w 1131"/>
              <a:gd name="T35" fmla="*/ 2147483647 h 1073"/>
              <a:gd name="T36" fmla="*/ 2147483647 w 1131"/>
              <a:gd name="T37" fmla="*/ 2147483647 h 1073"/>
              <a:gd name="T38" fmla="*/ 2147483647 w 1131"/>
              <a:gd name="T39" fmla="*/ 2147483647 h 1073"/>
              <a:gd name="T40" fmla="*/ 2147483647 w 1131"/>
              <a:gd name="T41" fmla="*/ 2147483647 h 1073"/>
              <a:gd name="T42" fmla="*/ 2147483647 w 1131"/>
              <a:gd name="T43" fmla="*/ 2147483647 h 1073"/>
              <a:gd name="T44" fmla="*/ 2147483647 w 1131"/>
              <a:gd name="T45" fmla="*/ 2147483647 h 1073"/>
              <a:gd name="T46" fmla="*/ 2147483647 w 1131"/>
              <a:gd name="T47" fmla="*/ 2147483647 h 1073"/>
              <a:gd name="T48" fmla="*/ 2147483647 w 1131"/>
              <a:gd name="T49" fmla="*/ 2147483647 h 1073"/>
              <a:gd name="T50" fmla="*/ 2147483647 w 1131"/>
              <a:gd name="T51" fmla="*/ 2147483647 h 1073"/>
              <a:gd name="T52" fmla="*/ 2147483647 w 1131"/>
              <a:gd name="T53" fmla="*/ 2147483647 h 1073"/>
              <a:gd name="T54" fmla="*/ 2147483647 w 1131"/>
              <a:gd name="T55" fmla="*/ 2147483647 h 1073"/>
              <a:gd name="T56" fmla="*/ 2147483647 w 1131"/>
              <a:gd name="T57" fmla="*/ 2147483647 h 1073"/>
              <a:gd name="T58" fmla="*/ 2147483647 w 1131"/>
              <a:gd name="T59" fmla="*/ 2147483647 h 1073"/>
              <a:gd name="T60" fmla="*/ 2147483647 w 1131"/>
              <a:gd name="T61" fmla="*/ 2147483647 h 1073"/>
              <a:gd name="T62" fmla="*/ 2147483647 w 1131"/>
              <a:gd name="T63" fmla="*/ 2147483647 h 1073"/>
              <a:gd name="T64" fmla="*/ 2147483647 w 1131"/>
              <a:gd name="T65" fmla="*/ 2147483647 h 1073"/>
              <a:gd name="T66" fmla="*/ 2147483647 w 1131"/>
              <a:gd name="T67" fmla="*/ 2147483647 h 1073"/>
              <a:gd name="T68" fmla="*/ 2147483647 w 1131"/>
              <a:gd name="T69" fmla="*/ 2147483647 h 1073"/>
              <a:gd name="T70" fmla="*/ 2147483647 w 1131"/>
              <a:gd name="T71" fmla="*/ 2147483647 h 1073"/>
              <a:gd name="T72" fmla="*/ 2147483647 w 1131"/>
              <a:gd name="T73" fmla="*/ 2147483647 h 1073"/>
              <a:gd name="T74" fmla="*/ 2147483647 w 1131"/>
              <a:gd name="T75" fmla="*/ 2147483647 h 1073"/>
              <a:gd name="T76" fmla="*/ 2147483647 w 1131"/>
              <a:gd name="T77" fmla="*/ 2147483647 h 1073"/>
              <a:gd name="T78" fmla="*/ 2147483647 w 1131"/>
              <a:gd name="T79" fmla="*/ 2147483647 h 1073"/>
              <a:gd name="T80" fmla="*/ 2147483647 w 1131"/>
              <a:gd name="T81" fmla="*/ 2147483647 h 1073"/>
              <a:gd name="T82" fmla="*/ 2147483647 w 1131"/>
              <a:gd name="T83" fmla="*/ 2147483647 h 1073"/>
              <a:gd name="T84" fmla="*/ 2147483647 w 1131"/>
              <a:gd name="T85" fmla="*/ 2147483647 h 1073"/>
              <a:gd name="T86" fmla="*/ 2147483647 w 1131"/>
              <a:gd name="T87" fmla="*/ 2147483647 h 1073"/>
              <a:gd name="T88" fmla="*/ 2147483647 w 1131"/>
              <a:gd name="T89" fmla="*/ 2147483647 h 107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31" h="1073">
                <a:moveTo>
                  <a:pt x="1124" y="217"/>
                </a:moveTo>
                <a:cubicBezTo>
                  <a:pt x="1116" y="195"/>
                  <a:pt x="1093" y="183"/>
                  <a:pt x="1071" y="191"/>
                </a:cubicBezTo>
                <a:lnTo>
                  <a:pt x="916" y="243"/>
                </a:lnTo>
                <a:lnTo>
                  <a:pt x="821" y="233"/>
                </a:lnTo>
                <a:cubicBezTo>
                  <a:pt x="835" y="262"/>
                  <a:pt x="827" y="287"/>
                  <a:pt x="821" y="299"/>
                </a:cubicBezTo>
                <a:cubicBezTo>
                  <a:pt x="820" y="301"/>
                  <a:pt x="819" y="302"/>
                  <a:pt x="818" y="304"/>
                </a:cubicBezTo>
                <a:lnTo>
                  <a:pt x="809" y="316"/>
                </a:lnTo>
                <a:lnTo>
                  <a:pt x="916" y="327"/>
                </a:lnTo>
                <a:cubicBezTo>
                  <a:pt x="918" y="327"/>
                  <a:pt x="919" y="327"/>
                  <a:pt x="921" y="327"/>
                </a:cubicBezTo>
                <a:cubicBezTo>
                  <a:pt x="925" y="327"/>
                  <a:pt x="930" y="327"/>
                  <a:pt x="934" y="325"/>
                </a:cubicBezTo>
                <a:lnTo>
                  <a:pt x="1098" y="270"/>
                </a:lnTo>
                <a:cubicBezTo>
                  <a:pt x="1119" y="263"/>
                  <a:pt x="1131" y="239"/>
                  <a:pt x="1124" y="217"/>
                </a:cubicBezTo>
                <a:close/>
                <a:moveTo>
                  <a:pt x="275" y="301"/>
                </a:moveTo>
                <a:lnTo>
                  <a:pt x="262" y="315"/>
                </a:lnTo>
                <a:lnTo>
                  <a:pt x="199" y="262"/>
                </a:lnTo>
                <a:lnTo>
                  <a:pt x="212" y="247"/>
                </a:lnTo>
                <a:cubicBezTo>
                  <a:pt x="215" y="243"/>
                  <a:pt x="220" y="241"/>
                  <a:pt x="225" y="243"/>
                </a:cubicBezTo>
                <a:cubicBezTo>
                  <a:pt x="225" y="249"/>
                  <a:pt x="227" y="254"/>
                  <a:pt x="229" y="260"/>
                </a:cubicBezTo>
                <a:cubicBezTo>
                  <a:pt x="237" y="274"/>
                  <a:pt x="251" y="283"/>
                  <a:pt x="267" y="283"/>
                </a:cubicBezTo>
                <a:cubicBezTo>
                  <a:pt x="269" y="283"/>
                  <a:pt x="271" y="282"/>
                  <a:pt x="273" y="282"/>
                </a:cubicBezTo>
                <a:lnTo>
                  <a:pt x="274" y="283"/>
                </a:lnTo>
                <a:cubicBezTo>
                  <a:pt x="276" y="285"/>
                  <a:pt x="278" y="288"/>
                  <a:pt x="278" y="291"/>
                </a:cubicBezTo>
                <a:cubicBezTo>
                  <a:pt x="278" y="295"/>
                  <a:pt x="277" y="298"/>
                  <a:pt x="275" y="301"/>
                </a:cubicBezTo>
                <a:close/>
                <a:moveTo>
                  <a:pt x="178" y="394"/>
                </a:moveTo>
                <a:lnTo>
                  <a:pt x="135" y="358"/>
                </a:lnTo>
                <a:lnTo>
                  <a:pt x="166" y="322"/>
                </a:lnTo>
                <a:lnTo>
                  <a:pt x="208" y="358"/>
                </a:lnTo>
                <a:lnTo>
                  <a:pt x="178" y="394"/>
                </a:lnTo>
                <a:close/>
                <a:moveTo>
                  <a:pt x="816" y="577"/>
                </a:moveTo>
                <a:lnTo>
                  <a:pt x="621" y="507"/>
                </a:lnTo>
                <a:lnTo>
                  <a:pt x="613" y="504"/>
                </a:lnTo>
                <a:lnTo>
                  <a:pt x="590" y="496"/>
                </a:lnTo>
                <a:cubicBezTo>
                  <a:pt x="579" y="491"/>
                  <a:pt x="573" y="479"/>
                  <a:pt x="577" y="467"/>
                </a:cubicBezTo>
                <a:cubicBezTo>
                  <a:pt x="582" y="454"/>
                  <a:pt x="595" y="447"/>
                  <a:pt x="608" y="452"/>
                </a:cubicBezTo>
                <a:lnTo>
                  <a:pt x="649" y="466"/>
                </a:lnTo>
                <a:lnTo>
                  <a:pt x="772" y="287"/>
                </a:lnTo>
                <a:lnTo>
                  <a:pt x="746" y="275"/>
                </a:lnTo>
                <a:lnTo>
                  <a:pt x="682" y="313"/>
                </a:lnTo>
                <a:lnTo>
                  <a:pt x="693" y="193"/>
                </a:lnTo>
                <a:cubicBezTo>
                  <a:pt x="672" y="182"/>
                  <a:pt x="641" y="166"/>
                  <a:pt x="616" y="161"/>
                </a:cubicBezTo>
                <a:lnTo>
                  <a:pt x="464" y="110"/>
                </a:lnTo>
                <a:cubicBezTo>
                  <a:pt x="454" y="106"/>
                  <a:pt x="442" y="107"/>
                  <a:pt x="432" y="112"/>
                </a:cubicBezTo>
                <a:lnTo>
                  <a:pt x="248" y="203"/>
                </a:lnTo>
                <a:cubicBezTo>
                  <a:pt x="245" y="205"/>
                  <a:pt x="242" y="207"/>
                  <a:pt x="239" y="210"/>
                </a:cubicBezTo>
                <a:cubicBezTo>
                  <a:pt x="220" y="203"/>
                  <a:pt x="198" y="207"/>
                  <a:pt x="184" y="223"/>
                </a:cubicBezTo>
                <a:lnTo>
                  <a:pt x="172" y="238"/>
                </a:lnTo>
                <a:lnTo>
                  <a:pt x="154" y="224"/>
                </a:lnTo>
                <a:lnTo>
                  <a:pt x="145" y="216"/>
                </a:lnTo>
                <a:cubicBezTo>
                  <a:pt x="131" y="204"/>
                  <a:pt x="111" y="206"/>
                  <a:pt x="99" y="219"/>
                </a:cubicBezTo>
                <a:lnTo>
                  <a:pt x="12" y="322"/>
                </a:lnTo>
                <a:cubicBezTo>
                  <a:pt x="0" y="336"/>
                  <a:pt x="2" y="356"/>
                  <a:pt x="16" y="368"/>
                </a:cubicBezTo>
                <a:lnTo>
                  <a:pt x="25" y="376"/>
                </a:lnTo>
                <a:lnTo>
                  <a:pt x="178" y="506"/>
                </a:lnTo>
                <a:lnTo>
                  <a:pt x="187" y="513"/>
                </a:lnTo>
                <a:cubicBezTo>
                  <a:pt x="200" y="525"/>
                  <a:pt x="221" y="523"/>
                  <a:pt x="232" y="510"/>
                </a:cubicBezTo>
                <a:lnTo>
                  <a:pt x="320" y="407"/>
                </a:lnTo>
                <a:cubicBezTo>
                  <a:pt x="331" y="393"/>
                  <a:pt x="330" y="373"/>
                  <a:pt x="316" y="361"/>
                </a:cubicBezTo>
                <a:lnTo>
                  <a:pt x="307" y="354"/>
                </a:lnTo>
                <a:lnTo>
                  <a:pt x="290" y="339"/>
                </a:lnTo>
                <a:lnTo>
                  <a:pt x="302" y="324"/>
                </a:lnTo>
                <a:cubicBezTo>
                  <a:pt x="311" y="314"/>
                  <a:pt x="315" y="301"/>
                  <a:pt x="314" y="289"/>
                </a:cubicBezTo>
                <a:cubicBezTo>
                  <a:pt x="313" y="281"/>
                  <a:pt x="311" y="274"/>
                  <a:pt x="307" y="268"/>
                </a:cubicBezTo>
                <a:lnTo>
                  <a:pt x="454" y="195"/>
                </a:lnTo>
                <a:lnTo>
                  <a:pt x="553" y="228"/>
                </a:lnTo>
                <a:lnTo>
                  <a:pt x="454" y="473"/>
                </a:lnTo>
                <a:cubicBezTo>
                  <a:pt x="445" y="494"/>
                  <a:pt x="439" y="513"/>
                  <a:pt x="444" y="531"/>
                </a:cubicBezTo>
                <a:cubicBezTo>
                  <a:pt x="448" y="549"/>
                  <a:pt x="460" y="564"/>
                  <a:pt x="479" y="571"/>
                </a:cubicBezTo>
                <a:lnTo>
                  <a:pt x="712" y="654"/>
                </a:lnTo>
                <a:lnTo>
                  <a:pt x="574" y="845"/>
                </a:lnTo>
                <a:cubicBezTo>
                  <a:pt x="557" y="869"/>
                  <a:pt x="562" y="903"/>
                  <a:pt x="586" y="920"/>
                </a:cubicBezTo>
                <a:cubicBezTo>
                  <a:pt x="596" y="927"/>
                  <a:pt x="607" y="931"/>
                  <a:pt x="618" y="931"/>
                </a:cubicBezTo>
                <a:cubicBezTo>
                  <a:pt x="635" y="931"/>
                  <a:pt x="651" y="923"/>
                  <a:pt x="662" y="908"/>
                </a:cubicBezTo>
                <a:lnTo>
                  <a:pt x="842" y="659"/>
                </a:lnTo>
                <a:cubicBezTo>
                  <a:pt x="851" y="645"/>
                  <a:pt x="854" y="628"/>
                  <a:pt x="849" y="611"/>
                </a:cubicBezTo>
                <a:cubicBezTo>
                  <a:pt x="844" y="595"/>
                  <a:pt x="832" y="582"/>
                  <a:pt x="816" y="577"/>
                </a:cubicBezTo>
                <a:close/>
                <a:moveTo>
                  <a:pt x="416" y="578"/>
                </a:moveTo>
                <a:lnTo>
                  <a:pt x="343" y="758"/>
                </a:lnTo>
                <a:lnTo>
                  <a:pt x="108" y="980"/>
                </a:lnTo>
                <a:cubicBezTo>
                  <a:pt x="87" y="1001"/>
                  <a:pt x="86" y="1035"/>
                  <a:pt x="106" y="1056"/>
                </a:cubicBezTo>
                <a:cubicBezTo>
                  <a:pt x="117" y="1067"/>
                  <a:pt x="131" y="1073"/>
                  <a:pt x="146" y="1073"/>
                </a:cubicBezTo>
                <a:cubicBezTo>
                  <a:pt x="159" y="1073"/>
                  <a:pt x="172" y="1068"/>
                  <a:pt x="183" y="1058"/>
                </a:cubicBezTo>
                <a:lnTo>
                  <a:pt x="425" y="828"/>
                </a:lnTo>
                <a:cubicBezTo>
                  <a:pt x="431" y="823"/>
                  <a:pt x="435" y="816"/>
                  <a:pt x="438" y="809"/>
                </a:cubicBezTo>
                <a:lnTo>
                  <a:pt x="513" y="624"/>
                </a:lnTo>
                <a:cubicBezTo>
                  <a:pt x="493" y="623"/>
                  <a:pt x="476" y="620"/>
                  <a:pt x="464" y="614"/>
                </a:cubicBezTo>
                <a:cubicBezTo>
                  <a:pt x="442" y="604"/>
                  <a:pt x="426" y="591"/>
                  <a:pt x="416" y="578"/>
                </a:cubicBezTo>
                <a:close/>
                <a:moveTo>
                  <a:pt x="741" y="195"/>
                </a:moveTo>
                <a:cubicBezTo>
                  <a:pt x="789" y="220"/>
                  <a:pt x="847" y="201"/>
                  <a:pt x="871" y="154"/>
                </a:cubicBezTo>
                <a:cubicBezTo>
                  <a:pt x="895" y="107"/>
                  <a:pt x="877" y="49"/>
                  <a:pt x="830" y="24"/>
                </a:cubicBezTo>
                <a:cubicBezTo>
                  <a:pt x="782" y="0"/>
                  <a:pt x="724" y="19"/>
                  <a:pt x="700" y="66"/>
                </a:cubicBezTo>
                <a:cubicBezTo>
                  <a:pt x="676" y="113"/>
                  <a:pt x="694" y="171"/>
                  <a:pt x="741" y="1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632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632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32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风险管理控制</a:t>
            </a:r>
          </a:p>
        </p:txBody>
      </p:sp>
      <p:sp>
        <p:nvSpPr>
          <p:cNvPr id="56326" name="Rectangle 20"/>
          <p:cNvSpPr>
            <a:spLocks noChangeArrowheads="1"/>
          </p:cNvSpPr>
          <p:nvPr/>
        </p:nvSpPr>
        <p:spPr bwMode="auto">
          <a:xfrm>
            <a:off x="3754438" y="1489075"/>
            <a:ext cx="2316162" cy="23098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6327" name="Rectangle 21"/>
          <p:cNvSpPr>
            <a:spLocks noChangeArrowheads="1"/>
          </p:cNvSpPr>
          <p:nvPr/>
        </p:nvSpPr>
        <p:spPr bwMode="auto">
          <a:xfrm>
            <a:off x="3767138" y="3898900"/>
            <a:ext cx="2316162" cy="2309813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6328" name="Rectangle 22"/>
          <p:cNvSpPr>
            <a:spLocks noChangeArrowheads="1"/>
          </p:cNvSpPr>
          <p:nvPr/>
        </p:nvSpPr>
        <p:spPr bwMode="auto">
          <a:xfrm>
            <a:off x="8528050" y="1479550"/>
            <a:ext cx="2316163" cy="2309813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6329" name="Rectangle 23"/>
          <p:cNvSpPr>
            <a:spLocks noChangeArrowheads="1"/>
          </p:cNvSpPr>
          <p:nvPr/>
        </p:nvSpPr>
        <p:spPr bwMode="auto">
          <a:xfrm>
            <a:off x="8542338" y="3890963"/>
            <a:ext cx="2316162" cy="230981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56330" name="图片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88" y="1493838"/>
            <a:ext cx="232886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1" name="图片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188" y="3910013"/>
            <a:ext cx="2328862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2" name="图片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388" y="3895725"/>
            <a:ext cx="2328862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3" name="图片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688" y="1482725"/>
            <a:ext cx="232886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34" name="矩形 15"/>
          <p:cNvSpPr>
            <a:spLocks noChangeArrowheads="1"/>
          </p:cNvSpPr>
          <p:nvPr/>
        </p:nvSpPr>
        <p:spPr bwMode="auto">
          <a:xfrm>
            <a:off x="4181475" y="1739900"/>
            <a:ext cx="14493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6335" name="矩形 16"/>
          <p:cNvSpPr>
            <a:spLocks noChangeArrowheads="1"/>
          </p:cNvSpPr>
          <p:nvPr/>
        </p:nvSpPr>
        <p:spPr bwMode="auto">
          <a:xfrm>
            <a:off x="8963025" y="1739900"/>
            <a:ext cx="14478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6336" name="矩形 17"/>
          <p:cNvSpPr>
            <a:spLocks noChangeArrowheads="1"/>
          </p:cNvSpPr>
          <p:nvPr/>
        </p:nvSpPr>
        <p:spPr bwMode="auto">
          <a:xfrm>
            <a:off x="4181475" y="4178300"/>
            <a:ext cx="14493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6337" name="矩形 18"/>
          <p:cNvSpPr>
            <a:spLocks noChangeArrowheads="1"/>
          </p:cNvSpPr>
          <p:nvPr/>
        </p:nvSpPr>
        <p:spPr bwMode="auto">
          <a:xfrm>
            <a:off x="8963025" y="4178300"/>
            <a:ext cx="14478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6338" name="组合 19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6339" name="椭圆 20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6340" name="等腰三角形 21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734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734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34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盈利能力分析</a:t>
            </a:r>
          </a:p>
        </p:txBody>
      </p:sp>
      <p:sp>
        <p:nvSpPr>
          <p:cNvPr id="57350" name="Flowchart: Manual Input 11"/>
          <p:cNvSpPr>
            <a:spLocks noChangeArrowheads="1"/>
          </p:cNvSpPr>
          <p:nvPr/>
        </p:nvSpPr>
        <p:spPr bwMode="auto">
          <a:xfrm>
            <a:off x="1104900" y="2424113"/>
            <a:ext cx="2454275" cy="1527175"/>
          </a:xfrm>
          <a:prstGeom prst="flowChartManualInpu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1" name="Flowchart: Manual Input 15"/>
          <p:cNvSpPr>
            <a:spLocks noChangeArrowheads="1"/>
          </p:cNvSpPr>
          <p:nvPr/>
        </p:nvSpPr>
        <p:spPr bwMode="auto">
          <a:xfrm flipH="1">
            <a:off x="3621088" y="2424113"/>
            <a:ext cx="2452687" cy="1525587"/>
          </a:xfrm>
          <a:prstGeom prst="flowChartManualInpu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2" name="Flowchart: Manual Input 21"/>
          <p:cNvSpPr>
            <a:spLocks noChangeArrowheads="1"/>
          </p:cNvSpPr>
          <p:nvPr/>
        </p:nvSpPr>
        <p:spPr bwMode="auto">
          <a:xfrm>
            <a:off x="6135688" y="2424113"/>
            <a:ext cx="2452687" cy="1527175"/>
          </a:xfrm>
          <a:prstGeom prst="flowChartManualInpu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3" name="Flowchart: Manual Input 29"/>
          <p:cNvSpPr>
            <a:spLocks noChangeArrowheads="1"/>
          </p:cNvSpPr>
          <p:nvPr/>
        </p:nvSpPr>
        <p:spPr bwMode="auto">
          <a:xfrm flipH="1">
            <a:off x="8650288" y="2424113"/>
            <a:ext cx="2452687" cy="1525587"/>
          </a:xfrm>
          <a:prstGeom prst="flowChartManualInpu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4" name="TextBox 13"/>
          <p:cNvSpPr txBox="1">
            <a:spLocks noChangeArrowheads="1"/>
          </p:cNvSpPr>
          <p:nvPr/>
        </p:nvSpPr>
        <p:spPr bwMode="auto">
          <a:xfrm>
            <a:off x="1163638" y="437832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销售毛利率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5" name="TextBox 13"/>
          <p:cNvSpPr txBox="1">
            <a:spLocks noChangeArrowheads="1"/>
          </p:cNvSpPr>
          <p:nvPr/>
        </p:nvSpPr>
        <p:spPr bwMode="auto">
          <a:xfrm>
            <a:off x="1512888" y="4673600"/>
            <a:ext cx="16748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6" name="TextBox 13"/>
          <p:cNvSpPr txBox="1">
            <a:spLocks noChangeArrowheads="1"/>
          </p:cNvSpPr>
          <p:nvPr/>
        </p:nvSpPr>
        <p:spPr bwMode="auto">
          <a:xfrm>
            <a:off x="3678238" y="43783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净销售利率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7" name="TextBox 13"/>
          <p:cNvSpPr txBox="1">
            <a:spLocks noChangeArrowheads="1"/>
          </p:cNvSpPr>
          <p:nvPr/>
        </p:nvSpPr>
        <p:spPr bwMode="auto">
          <a:xfrm>
            <a:off x="4029075" y="46736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8" name="TextBox 13"/>
          <p:cNvSpPr txBox="1">
            <a:spLocks noChangeArrowheads="1"/>
          </p:cNvSpPr>
          <p:nvPr/>
        </p:nvSpPr>
        <p:spPr bwMode="auto">
          <a:xfrm>
            <a:off x="6192838" y="43783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资产净利率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9" name="TextBox 13"/>
          <p:cNvSpPr txBox="1">
            <a:spLocks noChangeArrowheads="1"/>
          </p:cNvSpPr>
          <p:nvPr/>
        </p:nvSpPr>
        <p:spPr bwMode="auto">
          <a:xfrm>
            <a:off x="6543675" y="46736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60" name="TextBox 13"/>
          <p:cNvSpPr txBox="1">
            <a:spLocks noChangeArrowheads="1"/>
          </p:cNvSpPr>
          <p:nvPr/>
        </p:nvSpPr>
        <p:spPr bwMode="auto">
          <a:xfrm>
            <a:off x="8707438" y="43783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净值报酬率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61" name="TextBox 13"/>
          <p:cNvSpPr txBox="1">
            <a:spLocks noChangeArrowheads="1"/>
          </p:cNvSpPr>
          <p:nvPr/>
        </p:nvSpPr>
        <p:spPr bwMode="auto">
          <a:xfrm>
            <a:off x="9058275" y="46736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62" name="TextBox 13"/>
          <p:cNvSpPr txBox="1">
            <a:spLocks noChangeArrowheads="1"/>
          </p:cNvSpPr>
          <p:nvPr/>
        </p:nvSpPr>
        <p:spPr bwMode="auto">
          <a:xfrm>
            <a:off x="1325563" y="3281363"/>
            <a:ext cx="201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63" name="TextBox 13"/>
          <p:cNvSpPr txBox="1">
            <a:spLocks noChangeArrowheads="1"/>
          </p:cNvSpPr>
          <p:nvPr/>
        </p:nvSpPr>
        <p:spPr bwMode="auto">
          <a:xfrm>
            <a:off x="3857625" y="3281363"/>
            <a:ext cx="2014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64" name="TextBox 13"/>
          <p:cNvSpPr txBox="1">
            <a:spLocks noChangeArrowheads="1"/>
          </p:cNvSpPr>
          <p:nvPr/>
        </p:nvSpPr>
        <p:spPr bwMode="auto">
          <a:xfrm>
            <a:off x="6345238" y="3281363"/>
            <a:ext cx="201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65" name="TextBox 13"/>
          <p:cNvSpPr txBox="1">
            <a:spLocks noChangeArrowheads="1"/>
          </p:cNvSpPr>
          <p:nvPr/>
        </p:nvSpPr>
        <p:spPr bwMode="auto">
          <a:xfrm>
            <a:off x="8878888" y="3281363"/>
            <a:ext cx="201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7366" name="组合 2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7367" name="椭圆 2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7368" name="等腰三角形 25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3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24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30725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项目情况概述</a:t>
            </a:r>
          </a:p>
        </p:txBody>
      </p:sp>
      <p:grpSp>
        <p:nvGrpSpPr>
          <p:cNvPr id="30726" name="组合 12"/>
          <p:cNvGrpSpPr>
            <a:grpSpLocks/>
          </p:cNvGrpSpPr>
          <p:nvPr/>
        </p:nvGrpSpPr>
        <p:grpSpPr bwMode="auto">
          <a:xfrm>
            <a:off x="7112000" y="1931988"/>
            <a:ext cx="733425" cy="523875"/>
            <a:chOff x="0" y="0"/>
            <a:chExt cx="733424" cy="523220"/>
          </a:xfrm>
        </p:grpSpPr>
        <p:grpSp>
          <p:nvGrpSpPr>
            <p:cNvPr id="30757" name="组合 10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0759" name="平行四边形 9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760" name="平行四边形 8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0758" name="文本框 11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27" name="组合 13"/>
          <p:cNvGrpSpPr>
            <a:grpSpLocks/>
          </p:cNvGrpSpPr>
          <p:nvPr/>
        </p:nvGrpSpPr>
        <p:grpSpPr bwMode="auto">
          <a:xfrm>
            <a:off x="7112000" y="2693988"/>
            <a:ext cx="733425" cy="523875"/>
            <a:chOff x="0" y="0"/>
            <a:chExt cx="733424" cy="523220"/>
          </a:xfrm>
        </p:grpSpPr>
        <p:grpSp>
          <p:nvGrpSpPr>
            <p:cNvPr id="30753" name="组合 1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0755" name="平行四边形 1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756" name="平行四边形 1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0754" name="文本框 1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28" name="组合 18"/>
          <p:cNvGrpSpPr>
            <a:grpSpLocks/>
          </p:cNvGrpSpPr>
          <p:nvPr/>
        </p:nvGrpSpPr>
        <p:grpSpPr bwMode="auto">
          <a:xfrm>
            <a:off x="7112000" y="3455988"/>
            <a:ext cx="733425" cy="523875"/>
            <a:chOff x="0" y="0"/>
            <a:chExt cx="733424" cy="523220"/>
          </a:xfrm>
        </p:grpSpPr>
        <p:grpSp>
          <p:nvGrpSpPr>
            <p:cNvPr id="30749" name="组合 1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0751" name="平行四边形 2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752" name="平行四边形 2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0750" name="文本框 2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29" name="组合 23"/>
          <p:cNvGrpSpPr>
            <a:grpSpLocks/>
          </p:cNvGrpSpPr>
          <p:nvPr/>
        </p:nvGrpSpPr>
        <p:grpSpPr bwMode="auto">
          <a:xfrm>
            <a:off x="7112000" y="4217988"/>
            <a:ext cx="733425" cy="523875"/>
            <a:chOff x="0" y="0"/>
            <a:chExt cx="733424" cy="523220"/>
          </a:xfrm>
        </p:grpSpPr>
        <p:grpSp>
          <p:nvGrpSpPr>
            <p:cNvPr id="30745" name="组合 2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0747" name="平行四边形 2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748" name="平行四边形 2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0746" name="文本框 2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30" name="组合 28"/>
          <p:cNvGrpSpPr>
            <a:grpSpLocks/>
          </p:cNvGrpSpPr>
          <p:nvPr/>
        </p:nvGrpSpPr>
        <p:grpSpPr bwMode="auto">
          <a:xfrm>
            <a:off x="7112000" y="4979988"/>
            <a:ext cx="733425" cy="523875"/>
            <a:chOff x="0" y="0"/>
            <a:chExt cx="733424" cy="523220"/>
          </a:xfrm>
        </p:grpSpPr>
        <p:grpSp>
          <p:nvGrpSpPr>
            <p:cNvPr id="30741" name="组合 2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0743" name="平行四边形 3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744" name="平行四边形 3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0742" name="文本框 3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731" name="平行四边形 33"/>
          <p:cNvSpPr>
            <a:spLocks noChangeArrowheads="1"/>
          </p:cNvSpPr>
          <p:nvPr/>
        </p:nvSpPr>
        <p:spPr bwMode="auto">
          <a:xfrm>
            <a:off x="7756525" y="2030413"/>
            <a:ext cx="2165350" cy="392112"/>
          </a:xfrm>
          <a:prstGeom prst="parallelogram">
            <a:avLst>
              <a:gd name="adj" fmla="val 37966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732" name="Rectangle 6"/>
          <p:cNvSpPr>
            <a:spLocks noChangeArrowheads="1"/>
          </p:cNvSpPr>
          <p:nvPr/>
        </p:nvSpPr>
        <p:spPr bwMode="auto">
          <a:xfrm>
            <a:off x="816292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项目摘要</a:t>
            </a:r>
          </a:p>
        </p:txBody>
      </p:sp>
      <p:sp>
        <p:nvSpPr>
          <p:cNvPr id="30733" name="平行四边形 35"/>
          <p:cNvSpPr>
            <a:spLocks noChangeArrowheads="1"/>
          </p:cNvSpPr>
          <p:nvPr/>
        </p:nvSpPr>
        <p:spPr bwMode="auto">
          <a:xfrm>
            <a:off x="7756525" y="2778125"/>
            <a:ext cx="2165350" cy="392113"/>
          </a:xfrm>
          <a:prstGeom prst="parallelogram">
            <a:avLst>
              <a:gd name="adj" fmla="val 37966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734" name="Rectangle 6"/>
          <p:cNvSpPr>
            <a:spLocks noChangeArrowheads="1"/>
          </p:cNvSpPr>
          <p:nvPr/>
        </p:nvSpPr>
        <p:spPr bwMode="auto">
          <a:xfrm>
            <a:off x="816292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环境分析</a:t>
            </a:r>
          </a:p>
        </p:txBody>
      </p:sp>
      <p:sp>
        <p:nvSpPr>
          <p:cNvPr id="30735" name="平行四边形 37"/>
          <p:cNvSpPr>
            <a:spLocks noChangeArrowheads="1"/>
          </p:cNvSpPr>
          <p:nvPr/>
        </p:nvSpPr>
        <p:spPr bwMode="auto">
          <a:xfrm>
            <a:off x="7756525" y="3529013"/>
            <a:ext cx="2165350" cy="392112"/>
          </a:xfrm>
          <a:prstGeom prst="parallelogram">
            <a:avLst>
              <a:gd name="adj" fmla="val 37966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736" name="Rectangle 6"/>
          <p:cNvSpPr>
            <a:spLocks noChangeArrowheads="1"/>
          </p:cNvSpPr>
          <p:nvPr/>
        </p:nvSpPr>
        <p:spPr bwMode="auto">
          <a:xfrm>
            <a:off x="816292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核心优势</a:t>
            </a:r>
          </a:p>
        </p:txBody>
      </p:sp>
      <p:sp>
        <p:nvSpPr>
          <p:cNvPr id="30737" name="平行四边形 39"/>
          <p:cNvSpPr>
            <a:spLocks noChangeArrowheads="1"/>
          </p:cNvSpPr>
          <p:nvPr/>
        </p:nvSpPr>
        <p:spPr bwMode="auto">
          <a:xfrm>
            <a:off x="7756525" y="4300538"/>
            <a:ext cx="2165350" cy="392112"/>
          </a:xfrm>
          <a:prstGeom prst="parallelogram">
            <a:avLst>
              <a:gd name="adj" fmla="val 37966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738" name="Rectangle 6"/>
          <p:cNvSpPr>
            <a:spLocks noChangeArrowheads="1"/>
          </p:cNvSpPr>
          <p:nvPr/>
        </p:nvSpPr>
        <p:spPr bwMode="auto">
          <a:xfrm>
            <a:off x="816292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战略目标</a:t>
            </a:r>
          </a:p>
        </p:txBody>
      </p:sp>
      <p:sp>
        <p:nvSpPr>
          <p:cNvPr id="30739" name="平行四边形 41"/>
          <p:cNvSpPr>
            <a:spLocks noChangeArrowheads="1"/>
          </p:cNvSpPr>
          <p:nvPr/>
        </p:nvSpPr>
        <p:spPr bwMode="auto">
          <a:xfrm>
            <a:off x="7756525" y="5056188"/>
            <a:ext cx="2165350" cy="392112"/>
          </a:xfrm>
          <a:prstGeom prst="parallelogram">
            <a:avLst>
              <a:gd name="adj" fmla="val 37966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740" name="Rectangle 6"/>
          <p:cNvSpPr>
            <a:spLocks noChangeArrowheads="1"/>
          </p:cNvSpPr>
          <p:nvPr/>
        </p:nvSpPr>
        <p:spPr bwMode="auto">
          <a:xfrm>
            <a:off x="816292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等腰三角形 4"/>
          <p:cNvSpPr>
            <a:spLocks/>
          </p:cNvSpPr>
          <p:nvPr/>
        </p:nvSpPr>
        <p:spPr bwMode="auto">
          <a:xfrm>
            <a:off x="3175000" y="0"/>
            <a:ext cx="3540125" cy="6858000"/>
          </a:xfrm>
          <a:custGeom>
            <a:avLst/>
            <a:gdLst>
              <a:gd name="T0" fmla="*/ 818343 w 3540538"/>
              <a:gd name="T1" fmla="*/ 6858000 h 6858000"/>
              <a:gd name="T2" fmla="*/ 3537234 w 3540538"/>
              <a:gd name="T3" fmla="*/ 0 h 6858000"/>
              <a:gd name="T4" fmla="*/ 1688391 w 3540538"/>
              <a:gd name="T5" fmla="*/ 6858000 h 6858000"/>
              <a:gd name="T6" fmla="*/ 818343 w 3540538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40538" h="6858000">
                <a:moveTo>
                  <a:pt x="819108" y="6858000"/>
                </a:moveTo>
                <a:cubicBezTo>
                  <a:pt x="-910511" y="4789714"/>
                  <a:pt x="146615" y="2503714"/>
                  <a:pt x="3540538" y="0"/>
                </a:cubicBezTo>
                <a:cubicBezTo>
                  <a:pt x="-859709" y="3490687"/>
                  <a:pt x="386102" y="5515430"/>
                  <a:pt x="1689967" y="6858000"/>
                </a:cubicBezTo>
                <a:lnTo>
                  <a:pt x="819108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8371" name="文本框 5"/>
          <p:cNvSpPr txBox="1">
            <a:spLocks noChangeArrowheads="1"/>
          </p:cNvSpPr>
          <p:nvPr/>
        </p:nvSpPr>
        <p:spPr bwMode="auto">
          <a:xfrm>
            <a:off x="9916189" y="1904251"/>
            <a:ext cx="20701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6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2018</a:t>
            </a:r>
            <a:endParaRPr lang="zh-CN" altLang="en-US" sz="6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372" name="文本框 6"/>
          <p:cNvSpPr txBox="1">
            <a:spLocks noChangeArrowheads="1"/>
          </p:cNvSpPr>
          <p:nvPr/>
        </p:nvSpPr>
        <p:spPr bwMode="auto">
          <a:xfrm>
            <a:off x="4486275" y="2768600"/>
            <a:ext cx="7570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7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感谢您的参与指导</a:t>
            </a:r>
          </a:p>
        </p:txBody>
      </p:sp>
      <p:cxnSp>
        <p:nvCxnSpPr>
          <p:cNvPr id="58374" name="直接连接符 27"/>
          <p:cNvCxnSpPr>
            <a:cxnSpLocks noChangeShapeType="1"/>
          </p:cNvCxnSpPr>
          <p:nvPr/>
        </p:nvCxnSpPr>
        <p:spPr bwMode="auto">
          <a:xfrm>
            <a:off x="365125" y="369888"/>
            <a:ext cx="0" cy="3111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组合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3468688"/>
            <a:ext cx="274638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Freeform 7"/>
          <p:cNvSpPr>
            <a:spLocks/>
          </p:cNvSpPr>
          <p:nvPr/>
        </p:nvSpPr>
        <p:spPr bwMode="auto">
          <a:xfrm>
            <a:off x="5683250" y="1849438"/>
            <a:ext cx="274638" cy="188912"/>
          </a:xfrm>
          <a:custGeom>
            <a:avLst/>
            <a:gdLst>
              <a:gd name="T0" fmla="*/ 2147483647 w 288"/>
              <a:gd name="T1" fmla="*/ 2147483647 h 197"/>
              <a:gd name="T2" fmla="*/ 2147483647 w 288"/>
              <a:gd name="T3" fmla="*/ 2147483647 h 197"/>
              <a:gd name="T4" fmla="*/ 2147483647 w 288"/>
              <a:gd name="T5" fmla="*/ 0 h 197"/>
              <a:gd name="T6" fmla="*/ 0 w 288"/>
              <a:gd name="T7" fmla="*/ 2147483647 h 197"/>
              <a:gd name="T8" fmla="*/ 2147483647 w 288"/>
              <a:gd name="T9" fmla="*/ 2147483647 h 197"/>
              <a:gd name="T10" fmla="*/ 2147483647 w 288"/>
              <a:gd name="T11" fmla="*/ 2147483647 h 197"/>
              <a:gd name="T12" fmla="*/ 2147483647 w 288"/>
              <a:gd name="T13" fmla="*/ 2147483647 h 197"/>
              <a:gd name="T14" fmla="*/ 2147483647 w 288"/>
              <a:gd name="T15" fmla="*/ 2147483647 h 197"/>
              <a:gd name="T16" fmla="*/ 2147483647 w 288"/>
              <a:gd name="T17" fmla="*/ 2147483647 h 197"/>
              <a:gd name="T18" fmla="*/ 2147483647 w 288"/>
              <a:gd name="T19" fmla="*/ 2147483647 h 197"/>
              <a:gd name="T20" fmla="*/ 2147483647 w 288"/>
              <a:gd name="T21" fmla="*/ 2147483647 h 197"/>
              <a:gd name="T22" fmla="*/ 2147483647 w 288"/>
              <a:gd name="T23" fmla="*/ 2147483647 h 197"/>
              <a:gd name="T24" fmla="*/ 2147483647 w 288"/>
              <a:gd name="T25" fmla="*/ 2147483647 h 1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197">
                <a:moveTo>
                  <a:pt x="255" y="143"/>
                </a:moveTo>
                <a:cubicBezTo>
                  <a:pt x="255" y="143"/>
                  <a:pt x="255" y="143"/>
                  <a:pt x="255" y="143"/>
                </a:cubicBezTo>
                <a:cubicBezTo>
                  <a:pt x="255" y="64"/>
                  <a:pt x="191" y="0"/>
                  <a:pt x="113" y="0"/>
                </a:cubicBezTo>
                <a:cubicBezTo>
                  <a:pt x="67" y="0"/>
                  <a:pt x="26" y="22"/>
                  <a:pt x="0" y="56"/>
                </a:cubicBezTo>
                <a:cubicBezTo>
                  <a:pt x="12" y="68"/>
                  <a:pt x="12" y="68"/>
                  <a:pt x="12" y="68"/>
                </a:cubicBezTo>
                <a:cubicBezTo>
                  <a:pt x="29" y="84"/>
                  <a:pt x="29" y="84"/>
                  <a:pt x="29" y="84"/>
                </a:cubicBezTo>
                <a:cubicBezTo>
                  <a:pt x="47" y="57"/>
                  <a:pt x="78" y="40"/>
                  <a:pt x="113" y="40"/>
                </a:cubicBezTo>
                <a:cubicBezTo>
                  <a:pt x="169" y="40"/>
                  <a:pt x="215" y="86"/>
                  <a:pt x="215" y="143"/>
                </a:cubicBezTo>
                <a:cubicBezTo>
                  <a:pt x="215" y="143"/>
                  <a:pt x="215" y="143"/>
                  <a:pt x="215" y="143"/>
                </a:cubicBezTo>
                <a:cubicBezTo>
                  <a:pt x="182" y="143"/>
                  <a:pt x="182" y="143"/>
                  <a:pt x="182" y="143"/>
                </a:cubicBezTo>
                <a:cubicBezTo>
                  <a:pt x="235" y="197"/>
                  <a:pt x="235" y="197"/>
                  <a:pt x="235" y="197"/>
                </a:cubicBezTo>
                <a:cubicBezTo>
                  <a:pt x="288" y="143"/>
                  <a:pt x="288" y="143"/>
                  <a:pt x="288" y="143"/>
                </a:cubicBezTo>
                <a:lnTo>
                  <a:pt x="255" y="14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396" name="Freeform 8"/>
          <p:cNvSpPr>
            <a:spLocks/>
          </p:cNvSpPr>
          <p:nvPr/>
        </p:nvSpPr>
        <p:spPr bwMode="auto">
          <a:xfrm>
            <a:off x="6234113" y="1822450"/>
            <a:ext cx="276225" cy="244475"/>
          </a:xfrm>
          <a:custGeom>
            <a:avLst/>
            <a:gdLst>
              <a:gd name="T0" fmla="*/ 2147483647 w 288"/>
              <a:gd name="T1" fmla="*/ 2147483647 h 256"/>
              <a:gd name="T2" fmla="*/ 2147483647 w 288"/>
              <a:gd name="T3" fmla="*/ 2147483647 h 256"/>
              <a:gd name="T4" fmla="*/ 2147483647 w 288"/>
              <a:gd name="T5" fmla="*/ 2147483647 h 256"/>
              <a:gd name="T6" fmla="*/ 2147483647 w 288"/>
              <a:gd name="T7" fmla="*/ 2147483647 h 256"/>
              <a:gd name="T8" fmla="*/ 2147483647 w 288"/>
              <a:gd name="T9" fmla="*/ 0 h 256"/>
              <a:gd name="T10" fmla="*/ 0 w 288"/>
              <a:gd name="T11" fmla="*/ 2147483647 h 256"/>
              <a:gd name="T12" fmla="*/ 2147483647 w 288"/>
              <a:gd name="T13" fmla="*/ 2147483647 h 256"/>
              <a:gd name="T14" fmla="*/ 2147483647 w 288"/>
              <a:gd name="T15" fmla="*/ 2147483647 h 256"/>
              <a:gd name="T16" fmla="*/ 2147483647 w 288"/>
              <a:gd name="T17" fmla="*/ 2147483647 h 256"/>
              <a:gd name="T18" fmla="*/ 2147483647 w 288"/>
              <a:gd name="T19" fmla="*/ 2147483647 h 256"/>
              <a:gd name="T20" fmla="*/ 2147483647 w 288"/>
              <a:gd name="T21" fmla="*/ 2147483647 h 256"/>
              <a:gd name="T22" fmla="*/ 2147483647 w 288"/>
              <a:gd name="T23" fmla="*/ 2147483647 h 256"/>
              <a:gd name="T24" fmla="*/ 2147483647 w 288"/>
              <a:gd name="T25" fmla="*/ 2147483647 h 25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256">
                <a:moveTo>
                  <a:pt x="288" y="256"/>
                </a:moveTo>
                <a:cubicBezTo>
                  <a:pt x="288" y="256"/>
                  <a:pt x="288" y="256"/>
                  <a:pt x="288" y="255"/>
                </a:cubicBezTo>
                <a:cubicBezTo>
                  <a:pt x="288" y="140"/>
                  <a:pt x="194" y="47"/>
                  <a:pt x="79" y="47"/>
                </a:cubicBezTo>
                <a:cubicBezTo>
                  <a:pt x="79" y="47"/>
                  <a:pt x="78" y="47"/>
                  <a:pt x="78" y="47"/>
                </a:cubicBezTo>
                <a:cubicBezTo>
                  <a:pt x="78" y="0"/>
                  <a:pt x="78" y="0"/>
                  <a:pt x="78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78" y="155"/>
                  <a:pt x="78" y="155"/>
                  <a:pt x="78" y="15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5"/>
                  <a:pt x="79" y="105"/>
                  <a:pt x="79" y="105"/>
                </a:cubicBezTo>
                <a:cubicBezTo>
                  <a:pt x="162" y="105"/>
                  <a:pt x="230" y="172"/>
                  <a:pt x="230" y="255"/>
                </a:cubicBezTo>
                <a:cubicBezTo>
                  <a:pt x="230" y="256"/>
                  <a:pt x="230" y="256"/>
                  <a:pt x="230" y="256"/>
                </a:cubicBezTo>
                <a:lnTo>
                  <a:pt x="288" y="25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397" name="Freeform 9"/>
          <p:cNvSpPr>
            <a:spLocks noEditPoints="1"/>
          </p:cNvSpPr>
          <p:nvPr/>
        </p:nvSpPr>
        <p:spPr bwMode="auto">
          <a:xfrm>
            <a:off x="10644188" y="5116513"/>
            <a:ext cx="276225" cy="274637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2147483647 w 288"/>
              <a:gd name="T67" fmla="*/ 2147483647 h 288"/>
              <a:gd name="T68" fmla="*/ 2147483647 w 288"/>
              <a:gd name="T69" fmla="*/ 2147483647 h 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64" y="82"/>
                </a:moveTo>
                <a:cubicBezTo>
                  <a:pt x="224" y="82"/>
                  <a:pt x="224" y="82"/>
                  <a:pt x="224" y="82"/>
                </a:cubicBezTo>
                <a:cubicBezTo>
                  <a:pt x="225" y="82"/>
                  <a:pt x="226" y="83"/>
                  <a:pt x="227" y="83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1" y="134"/>
                  <a:pt x="121" y="134"/>
                  <a:pt x="121" y="134"/>
                </a:cubicBezTo>
                <a:cubicBezTo>
                  <a:pt x="61" y="83"/>
                  <a:pt x="61" y="83"/>
                  <a:pt x="61" y="83"/>
                </a:cubicBezTo>
                <a:cubicBezTo>
                  <a:pt x="62" y="83"/>
                  <a:pt x="63" y="82"/>
                  <a:pt x="64" y="82"/>
                </a:cubicBezTo>
                <a:close/>
                <a:moveTo>
                  <a:pt x="54" y="194"/>
                </a:moveTo>
                <a:cubicBezTo>
                  <a:pt x="54" y="93"/>
                  <a:pt x="54" y="93"/>
                  <a:pt x="54" y="93"/>
                </a:cubicBezTo>
                <a:cubicBezTo>
                  <a:pt x="54" y="92"/>
                  <a:pt x="54" y="91"/>
                  <a:pt x="54" y="90"/>
                </a:cubicBezTo>
                <a:cubicBezTo>
                  <a:pt x="113" y="141"/>
                  <a:pt x="113" y="141"/>
                  <a:pt x="113" y="141"/>
                </a:cubicBezTo>
                <a:cubicBezTo>
                  <a:pt x="54" y="197"/>
                  <a:pt x="54" y="197"/>
                  <a:pt x="54" y="197"/>
                </a:cubicBezTo>
                <a:cubicBezTo>
                  <a:pt x="54" y="196"/>
                  <a:pt x="54" y="195"/>
                  <a:pt x="54" y="194"/>
                </a:cubicBezTo>
                <a:close/>
                <a:moveTo>
                  <a:pt x="224" y="205"/>
                </a:moveTo>
                <a:cubicBezTo>
                  <a:pt x="64" y="205"/>
                  <a:pt x="64" y="205"/>
                  <a:pt x="64" y="205"/>
                </a:cubicBezTo>
                <a:cubicBezTo>
                  <a:pt x="63" y="205"/>
                  <a:pt x="62" y="205"/>
                  <a:pt x="61" y="204"/>
                </a:cubicBezTo>
                <a:cubicBezTo>
                  <a:pt x="121" y="147"/>
                  <a:pt x="121" y="147"/>
                  <a:pt x="121" y="147"/>
                </a:cubicBezTo>
                <a:cubicBezTo>
                  <a:pt x="144" y="166"/>
                  <a:pt x="144" y="166"/>
                  <a:pt x="144" y="166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227" y="204"/>
                  <a:pt x="227" y="204"/>
                  <a:pt x="227" y="204"/>
                </a:cubicBezTo>
                <a:cubicBezTo>
                  <a:pt x="226" y="205"/>
                  <a:pt x="225" y="205"/>
                  <a:pt x="224" y="205"/>
                </a:cubicBezTo>
                <a:close/>
                <a:moveTo>
                  <a:pt x="235" y="194"/>
                </a:moveTo>
                <a:cubicBezTo>
                  <a:pt x="235" y="195"/>
                  <a:pt x="234" y="196"/>
                  <a:pt x="234" y="197"/>
                </a:cubicBezTo>
                <a:cubicBezTo>
                  <a:pt x="175" y="141"/>
                  <a:pt x="175" y="141"/>
                  <a:pt x="175" y="141"/>
                </a:cubicBezTo>
                <a:cubicBezTo>
                  <a:pt x="234" y="90"/>
                  <a:pt x="234" y="90"/>
                  <a:pt x="234" y="90"/>
                </a:cubicBezTo>
                <a:cubicBezTo>
                  <a:pt x="234" y="91"/>
                  <a:pt x="235" y="92"/>
                  <a:pt x="235" y="93"/>
                </a:cubicBezTo>
                <a:lnTo>
                  <a:pt x="235" y="19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398" name="组合 9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1804988"/>
            <a:ext cx="273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组合 1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6267450"/>
            <a:ext cx="274638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0" name="组合 19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25" y="4011613"/>
            <a:ext cx="1714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1" name="组合 24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2408238"/>
            <a:ext cx="274637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2" name="组合 32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4035425"/>
            <a:ext cx="274637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3" name="组合 37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5662613"/>
            <a:ext cx="27463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4" name="Freeform 36"/>
          <p:cNvSpPr>
            <a:spLocks noEditPoints="1"/>
          </p:cNvSpPr>
          <p:nvPr/>
        </p:nvSpPr>
        <p:spPr bwMode="auto">
          <a:xfrm>
            <a:off x="8990013" y="2400300"/>
            <a:ext cx="276225" cy="184150"/>
          </a:xfrm>
          <a:custGeom>
            <a:avLst/>
            <a:gdLst>
              <a:gd name="T0" fmla="*/ 2147483647 w 288"/>
              <a:gd name="T1" fmla="*/ 0 h 192"/>
              <a:gd name="T2" fmla="*/ 2147483647 w 288"/>
              <a:gd name="T3" fmla="*/ 0 h 192"/>
              <a:gd name="T4" fmla="*/ 0 w 288"/>
              <a:gd name="T5" fmla="*/ 2147483647 h 192"/>
              <a:gd name="T6" fmla="*/ 0 w 288"/>
              <a:gd name="T7" fmla="*/ 2147483647 h 192"/>
              <a:gd name="T8" fmla="*/ 2147483647 w 288"/>
              <a:gd name="T9" fmla="*/ 2147483647 h 192"/>
              <a:gd name="T10" fmla="*/ 2147483647 w 288"/>
              <a:gd name="T11" fmla="*/ 2147483647 h 192"/>
              <a:gd name="T12" fmla="*/ 2147483647 w 288"/>
              <a:gd name="T13" fmla="*/ 2147483647 h 192"/>
              <a:gd name="T14" fmla="*/ 2147483647 w 288"/>
              <a:gd name="T15" fmla="*/ 2147483647 h 192"/>
              <a:gd name="T16" fmla="*/ 2147483647 w 288"/>
              <a:gd name="T17" fmla="*/ 0 h 192"/>
              <a:gd name="T18" fmla="*/ 2147483647 w 288"/>
              <a:gd name="T19" fmla="*/ 2147483647 h 192"/>
              <a:gd name="T20" fmla="*/ 2147483647 w 288"/>
              <a:gd name="T21" fmla="*/ 2147483647 h 192"/>
              <a:gd name="T22" fmla="*/ 2147483647 w 288"/>
              <a:gd name="T23" fmla="*/ 2147483647 h 192"/>
              <a:gd name="T24" fmla="*/ 2147483647 w 288"/>
              <a:gd name="T25" fmla="*/ 2147483647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192">
                <a:moveTo>
                  <a:pt x="244" y="0"/>
                </a:move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8"/>
                  <a:pt x="0" y="44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75"/>
                  <a:pt x="18" y="192"/>
                  <a:pt x="4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71" y="192"/>
                  <a:pt x="288" y="175"/>
                  <a:pt x="288" y="148"/>
                </a:cubicBezTo>
                <a:cubicBezTo>
                  <a:pt x="288" y="44"/>
                  <a:pt x="288" y="44"/>
                  <a:pt x="288" y="44"/>
                </a:cubicBezTo>
                <a:cubicBezTo>
                  <a:pt x="288" y="18"/>
                  <a:pt x="271" y="0"/>
                  <a:pt x="244" y="0"/>
                </a:cubicBezTo>
                <a:close/>
                <a:moveTo>
                  <a:pt x="100" y="149"/>
                </a:moveTo>
                <a:cubicBezTo>
                  <a:pt x="100" y="43"/>
                  <a:pt x="100" y="43"/>
                  <a:pt x="100" y="43"/>
                </a:cubicBezTo>
                <a:cubicBezTo>
                  <a:pt x="206" y="96"/>
                  <a:pt x="206" y="96"/>
                  <a:pt x="206" y="96"/>
                </a:cubicBezTo>
                <a:lnTo>
                  <a:pt x="100" y="14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05" name="组合 42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3481388"/>
            <a:ext cx="27463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6" name="Freeform 44"/>
          <p:cNvSpPr>
            <a:spLocks/>
          </p:cNvSpPr>
          <p:nvPr/>
        </p:nvSpPr>
        <p:spPr bwMode="auto">
          <a:xfrm>
            <a:off x="10091738" y="2355850"/>
            <a:ext cx="277812" cy="277813"/>
          </a:xfrm>
          <a:custGeom>
            <a:avLst/>
            <a:gdLst>
              <a:gd name="T0" fmla="*/ 0 w 175"/>
              <a:gd name="T1" fmla="*/ 2147483647 h 175"/>
              <a:gd name="T2" fmla="*/ 2147483647 w 175"/>
              <a:gd name="T3" fmla="*/ 2147483647 h 175"/>
              <a:gd name="T4" fmla="*/ 2147483647 w 175"/>
              <a:gd name="T5" fmla="*/ 2147483647 h 175"/>
              <a:gd name="T6" fmla="*/ 2147483647 w 175"/>
              <a:gd name="T7" fmla="*/ 0 h 175"/>
              <a:gd name="T8" fmla="*/ 0 w 175"/>
              <a:gd name="T9" fmla="*/ 2147483647 h 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5" h="175">
                <a:moveTo>
                  <a:pt x="0" y="93"/>
                </a:moveTo>
                <a:lnTo>
                  <a:pt x="82" y="93"/>
                </a:lnTo>
                <a:lnTo>
                  <a:pt x="82" y="175"/>
                </a:lnTo>
                <a:lnTo>
                  <a:pt x="175" y="0"/>
                </a:lnTo>
                <a:lnTo>
                  <a:pt x="0" y="9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07" name="组合 51"/>
          <p:cNvPicPr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8338" y="3455988"/>
            <a:ext cx="24447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8" name="Freeform 50"/>
          <p:cNvSpPr>
            <a:spLocks noEditPoints="1"/>
          </p:cNvSpPr>
          <p:nvPr/>
        </p:nvSpPr>
        <p:spPr bwMode="auto">
          <a:xfrm>
            <a:off x="10093325" y="3535363"/>
            <a:ext cx="276225" cy="127000"/>
          </a:xfrm>
          <a:custGeom>
            <a:avLst/>
            <a:gdLst>
              <a:gd name="T0" fmla="*/ 2147483647 w 288"/>
              <a:gd name="T1" fmla="*/ 0 h 132"/>
              <a:gd name="T2" fmla="*/ 2147483647 w 288"/>
              <a:gd name="T3" fmla="*/ 2147483647 h 132"/>
              <a:gd name="T4" fmla="*/ 2147483647 w 288"/>
              <a:gd name="T5" fmla="*/ 2147483647 h 132"/>
              <a:gd name="T6" fmla="*/ 2147483647 w 288"/>
              <a:gd name="T7" fmla="*/ 2147483647 h 132"/>
              <a:gd name="T8" fmla="*/ 2147483647 w 288"/>
              <a:gd name="T9" fmla="*/ 2147483647 h 132"/>
              <a:gd name="T10" fmla="*/ 2147483647 w 288"/>
              <a:gd name="T11" fmla="*/ 0 h 132"/>
              <a:gd name="T12" fmla="*/ 0 w 288"/>
              <a:gd name="T13" fmla="*/ 2147483647 h 132"/>
              <a:gd name="T14" fmla="*/ 2147483647 w 288"/>
              <a:gd name="T15" fmla="*/ 2147483647 h 132"/>
              <a:gd name="T16" fmla="*/ 2147483647 w 288"/>
              <a:gd name="T17" fmla="*/ 2147483647 h 132"/>
              <a:gd name="T18" fmla="*/ 2147483647 w 288"/>
              <a:gd name="T19" fmla="*/ 2147483647 h 132"/>
              <a:gd name="T20" fmla="*/ 2147483647 w 288"/>
              <a:gd name="T21" fmla="*/ 2147483647 h 132"/>
              <a:gd name="T22" fmla="*/ 2147483647 w 288"/>
              <a:gd name="T23" fmla="*/ 2147483647 h 132"/>
              <a:gd name="T24" fmla="*/ 2147483647 w 288"/>
              <a:gd name="T25" fmla="*/ 2147483647 h 132"/>
              <a:gd name="T26" fmla="*/ 2147483647 w 288"/>
              <a:gd name="T27" fmla="*/ 2147483647 h 132"/>
              <a:gd name="T28" fmla="*/ 2147483647 w 288"/>
              <a:gd name="T29" fmla="*/ 0 h 132"/>
              <a:gd name="T30" fmla="*/ 2147483647 w 288"/>
              <a:gd name="T31" fmla="*/ 2147483647 h 132"/>
              <a:gd name="T32" fmla="*/ 2147483647 w 288"/>
              <a:gd name="T33" fmla="*/ 2147483647 h 132"/>
              <a:gd name="T34" fmla="*/ 2147483647 w 288"/>
              <a:gd name="T35" fmla="*/ 2147483647 h 132"/>
              <a:gd name="T36" fmla="*/ 2147483647 w 288"/>
              <a:gd name="T37" fmla="*/ 2147483647 h 132"/>
              <a:gd name="T38" fmla="*/ 2147483647 w 288"/>
              <a:gd name="T39" fmla="*/ 2147483647 h 132"/>
              <a:gd name="T40" fmla="*/ 2147483647 w 288"/>
              <a:gd name="T41" fmla="*/ 2147483647 h 132"/>
              <a:gd name="T42" fmla="*/ 2147483647 w 288"/>
              <a:gd name="T43" fmla="*/ 2147483647 h 132"/>
              <a:gd name="T44" fmla="*/ 2147483647 w 288"/>
              <a:gd name="T45" fmla="*/ 2147483647 h 132"/>
              <a:gd name="T46" fmla="*/ 2147483647 w 288"/>
              <a:gd name="T47" fmla="*/ 2147483647 h 132"/>
              <a:gd name="T48" fmla="*/ 2147483647 w 288"/>
              <a:gd name="T49" fmla="*/ 2147483647 h 13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8" h="132">
                <a:moveTo>
                  <a:pt x="222" y="0"/>
                </a:moveTo>
                <a:cubicBezTo>
                  <a:pt x="186" y="0"/>
                  <a:pt x="156" y="30"/>
                  <a:pt x="156" y="66"/>
                </a:cubicBezTo>
                <a:cubicBezTo>
                  <a:pt x="156" y="80"/>
                  <a:pt x="161" y="93"/>
                  <a:pt x="168" y="104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27" y="93"/>
                  <a:pt x="131" y="80"/>
                  <a:pt x="131" y="66"/>
                </a:cubicBezTo>
                <a:cubicBezTo>
                  <a:pt x="131" y="30"/>
                  <a:pt x="102" y="0"/>
                  <a:pt x="66" y="0"/>
                </a:cubicBezTo>
                <a:cubicBezTo>
                  <a:pt x="29" y="0"/>
                  <a:pt x="0" y="30"/>
                  <a:pt x="0" y="66"/>
                </a:cubicBezTo>
                <a:cubicBezTo>
                  <a:pt x="0" y="102"/>
                  <a:pt x="29" y="132"/>
                  <a:pt x="66" y="132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58" y="132"/>
                  <a:pt x="288" y="102"/>
                  <a:pt x="288" y="66"/>
                </a:cubicBezTo>
                <a:cubicBezTo>
                  <a:pt x="288" y="30"/>
                  <a:pt x="258" y="0"/>
                  <a:pt x="222" y="0"/>
                </a:cubicBezTo>
                <a:close/>
                <a:moveTo>
                  <a:pt x="184" y="66"/>
                </a:moveTo>
                <a:cubicBezTo>
                  <a:pt x="184" y="45"/>
                  <a:pt x="201" y="28"/>
                  <a:pt x="222" y="28"/>
                </a:cubicBezTo>
                <a:cubicBezTo>
                  <a:pt x="243" y="28"/>
                  <a:pt x="260" y="45"/>
                  <a:pt x="260" y="66"/>
                </a:cubicBezTo>
                <a:cubicBezTo>
                  <a:pt x="260" y="87"/>
                  <a:pt x="243" y="104"/>
                  <a:pt x="222" y="104"/>
                </a:cubicBezTo>
                <a:cubicBezTo>
                  <a:pt x="201" y="104"/>
                  <a:pt x="184" y="87"/>
                  <a:pt x="184" y="66"/>
                </a:cubicBezTo>
                <a:close/>
                <a:moveTo>
                  <a:pt x="66" y="28"/>
                </a:moveTo>
                <a:cubicBezTo>
                  <a:pt x="86" y="28"/>
                  <a:pt x="103" y="45"/>
                  <a:pt x="103" y="66"/>
                </a:cubicBezTo>
                <a:cubicBezTo>
                  <a:pt x="103" y="87"/>
                  <a:pt x="86" y="104"/>
                  <a:pt x="66" y="104"/>
                </a:cubicBezTo>
                <a:cubicBezTo>
                  <a:pt x="45" y="104"/>
                  <a:pt x="28" y="87"/>
                  <a:pt x="28" y="66"/>
                </a:cubicBezTo>
                <a:cubicBezTo>
                  <a:pt x="28" y="45"/>
                  <a:pt x="45" y="28"/>
                  <a:pt x="66" y="2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09" name="Freeform 51"/>
          <p:cNvSpPr>
            <a:spLocks noEditPoints="1"/>
          </p:cNvSpPr>
          <p:nvPr/>
        </p:nvSpPr>
        <p:spPr bwMode="auto">
          <a:xfrm>
            <a:off x="6784975" y="6216650"/>
            <a:ext cx="276225" cy="276225"/>
          </a:xfrm>
          <a:custGeom>
            <a:avLst/>
            <a:gdLst>
              <a:gd name="T0" fmla="*/ 0 w 174"/>
              <a:gd name="T1" fmla="*/ 0 h 174"/>
              <a:gd name="T2" fmla="*/ 0 w 174"/>
              <a:gd name="T3" fmla="*/ 2147483647 h 174"/>
              <a:gd name="T4" fmla="*/ 2147483647 w 174"/>
              <a:gd name="T5" fmla="*/ 2147483647 h 174"/>
              <a:gd name="T6" fmla="*/ 2147483647 w 174"/>
              <a:gd name="T7" fmla="*/ 0 h 174"/>
              <a:gd name="T8" fmla="*/ 0 w 174"/>
              <a:gd name="T9" fmla="*/ 0 h 174"/>
              <a:gd name="T10" fmla="*/ 2147483647 w 174"/>
              <a:gd name="T11" fmla="*/ 2147483647 h 174"/>
              <a:gd name="T12" fmla="*/ 2147483647 w 174"/>
              <a:gd name="T13" fmla="*/ 2147483647 h 174"/>
              <a:gd name="T14" fmla="*/ 2147483647 w 174"/>
              <a:gd name="T15" fmla="*/ 2147483647 h 174"/>
              <a:gd name="T16" fmla="*/ 2147483647 w 174"/>
              <a:gd name="T17" fmla="*/ 2147483647 h 174"/>
              <a:gd name="T18" fmla="*/ 2147483647 w 174"/>
              <a:gd name="T19" fmla="*/ 2147483647 h 174"/>
              <a:gd name="T20" fmla="*/ 2147483647 w 174"/>
              <a:gd name="T21" fmla="*/ 2147483647 h 174"/>
              <a:gd name="T22" fmla="*/ 2147483647 w 174"/>
              <a:gd name="T23" fmla="*/ 2147483647 h 174"/>
              <a:gd name="T24" fmla="*/ 2147483647 w 174"/>
              <a:gd name="T25" fmla="*/ 2147483647 h 174"/>
              <a:gd name="T26" fmla="*/ 2147483647 w 174"/>
              <a:gd name="T27" fmla="*/ 2147483647 h 17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4" h="174">
                <a:moveTo>
                  <a:pt x="0" y="0"/>
                </a:moveTo>
                <a:lnTo>
                  <a:pt x="0" y="174"/>
                </a:lnTo>
                <a:lnTo>
                  <a:pt x="174" y="174"/>
                </a:lnTo>
                <a:lnTo>
                  <a:pt x="174" y="0"/>
                </a:lnTo>
                <a:lnTo>
                  <a:pt x="0" y="0"/>
                </a:lnTo>
                <a:close/>
                <a:moveTo>
                  <a:pt x="17" y="87"/>
                </a:moveTo>
                <a:lnTo>
                  <a:pt x="87" y="87"/>
                </a:lnTo>
                <a:lnTo>
                  <a:pt x="87" y="17"/>
                </a:lnTo>
                <a:lnTo>
                  <a:pt x="157" y="17"/>
                </a:lnTo>
                <a:lnTo>
                  <a:pt x="157" y="87"/>
                </a:lnTo>
                <a:lnTo>
                  <a:pt x="87" y="87"/>
                </a:lnTo>
                <a:lnTo>
                  <a:pt x="87" y="157"/>
                </a:lnTo>
                <a:lnTo>
                  <a:pt x="17" y="157"/>
                </a:lnTo>
                <a:lnTo>
                  <a:pt x="17" y="8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10" name="组合 59"/>
          <p:cNvPicPr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345598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1" name="组合 69"/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688" y="5662613"/>
            <a:ext cx="2254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12" name="Freeform 63"/>
          <p:cNvSpPr>
            <a:spLocks noEditPoints="1"/>
          </p:cNvSpPr>
          <p:nvPr/>
        </p:nvSpPr>
        <p:spPr bwMode="auto">
          <a:xfrm>
            <a:off x="7327900" y="4572000"/>
            <a:ext cx="298450" cy="250825"/>
          </a:xfrm>
          <a:custGeom>
            <a:avLst/>
            <a:gdLst>
              <a:gd name="T0" fmla="*/ 2147483647 w 311"/>
              <a:gd name="T1" fmla="*/ 2147483647 h 263"/>
              <a:gd name="T2" fmla="*/ 2147483647 w 311"/>
              <a:gd name="T3" fmla="*/ 2147483647 h 263"/>
              <a:gd name="T4" fmla="*/ 2147483647 w 311"/>
              <a:gd name="T5" fmla="*/ 2147483647 h 263"/>
              <a:gd name="T6" fmla="*/ 2147483647 w 311"/>
              <a:gd name="T7" fmla="*/ 2147483647 h 263"/>
              <a:gd name="T8" fmla="*/ 2147483647 w 311"/>
              <a:gd name="T9" fmla="*/ 2147483647 h 263"/>
              <a:gd name="T10" fmla="*/ 2147483647 w 311"/>
              <a:gd name="T11" fmla="*/ 2147483647 h 263"/>
              <a:gd name="T12" fmla="*/ 2147483647 w 311"/>
              <a:gd name="T13" fmla="*/ 2147483647 h 263"/>
              <a:gd name="T14" fmla="*/ 2147483647 w 311"/>
              <a:gd name="T15" fmla="*/ 2147483647 h 263"/>
              <a:gd name="T16" fmla="*/ 2147483647 w 311"/>
              <a:gd name="T17" fmla="*/ 2147483647 h 263"/>
              <a:gd name="T18" fmla="*/ 2147483647 w 311"/>
              <a:gd name="T19" fmla="*/ 2147483647 h 263"/>
              <a:gd name="T20" fmla="*/ 2147483647 w 311"/>
              <a:gd name="T21" fmla="*/ 2147483647 h 263"/>
              <a:gd name="T22" fmla="*/ 2147483647 w 311"/>
              <a:gd name="T23" fmla="*/ 2147483647 h 263"/>
              <a:gd name="T24" fmla="*/ 2147483647 w 311"/>
              <a:gd name="T25" fmla="*/ 2147483647 h 263"/>
              <a:gd name="T26" fmla="*/ 2147483647 w 311"/>
              <a:gd name="T27" fmla="*/ 2147483647 h 263"/>
              <a:gd name="T28" fmla="*/ 2147483647 w 311"/>
              <a:gd name="T29" fmla="*/ 2147483647 h 263"/>
              <a:gd name="T30" fmla="*/ 2147483647 w 311"/>
              <a:gd name="T31" fmla="*/ 2147483647 h 263"/>
              <a:gd name="T32" fmla="*/ 2147483647 w 311"/>
              <a:gd name="T33" fmla="*/ 2147483647 h 263"/>
              <a:gd name="T34" fmla="*/ 2147483647 w 311"/>
              <a:gd name="T35" fmla="*/ 2147483647 h 263"/>
              <a:gd name="T36" fmla="*/ 2147483647 w 311"/>
              <a:gd name="T37" fmla="*/ 2147483647 h 263"/>
              <a:gd name="T38" fmla="*/ 2147483647 w 311"/>
              <a:gd name="T39" fmla="*/ 2147483647 h 263"/>
              <a:gd name="T40" fmla="*/ 2147483647 w 311"/>
              <a:gd name="T41" fmla="*/ 2147483647 h 263"/>
              <a:gd name="T42" fmla="*/ 2147483647 w 311"/>
              <a:gd name="T43" fmla="*/ 2147483647 h 263"/>
              <a:gd name="T44" fmla="*/ 2147483647 w 311"/>
              <a:gd name="T45" fmla="*/ 2147483647 h 263"/>
              <a:gd name="T46" fmla="*/ 2147483647 w 311"/>
              <a:gd name="T47" fmla="*/ 2147483647 h 263"/>
              <a:gd name="T48" fmla="*/ 2147483647 w 311"/>
              <a:gd name="T49" fmla="*/ 2147483647 h 263"/>
              <a:gd name="T50" fmla="*/ 2147483647 w 311"/>
              <a:gd name="T51" fmla="*/ 2147483647 h 263"/>
              <a:gd name="T52" fmla="*/ 2147483647 w 311"/>
              <a:gd name="T53" fmla="*/ 2147483647 h 263"/>
              <a:gd name="T54" fmla="*/ 2147483647 w 311"/>
              <a:gd name="T55" fmla="*/ 2147483647 h 263"/>
              <a:gd name="T56" fmla="*/ 2147483647 w 311"/>
              <a:gd name="T57" fmla="*/ 2147483647 h 263"/>
              <a:gd name="T58" fmla="*/ 2147483647 w 311"/>
              <a:gd name="T59" fmla="*/ 2147483647 h 263"/>
              <a:gd name="T60" fmla="*/ 2147483647 w 311"/>
              <a:gd name="T61" fmla="*/ 2147483647 h 263"/>
              <a:gd name="T62" fmla="*/ 2147483647 w 311"/>
              <a:gd name="T63" fmla="*/ 2147483647 h 263"/>
              <a:gd name="T64" fmla="*/ 2147483647 w 311"/>
              <a:gd name="T65" fmla="*/ 2147483647 h 263"/>
              <a:gd name="T66" fmla="*/ 2147483647 w 311"/>
              <a:gd name="T67" fmla="*/ 2147483647 h 263"/>
              <a:gd name="T68" fmla="*/ 2147483647 w 311"/>
              <a:gd name="T69" fmla="*/ 2147483647 h 263"/>
              <a:gd name="T70" fmla="*/ 2147483647 w 311"/>
              <a:gd name="T71" fmla="*/ 2147483647 h 263"/>
              <a:gd name="T72" fmla="*/ 2147483647 w 311"/>
              <a:gd name="T73" fmla="*/ 2147483647 h 263"/>
              <a:gd name="T74" fmla="*/ 2147483647 w 311"/>
              <a:gd name="T75" fmla="*/ 2147483647 h 263"/>
              <a:gd name="T76" fmla="*/ 2147483647 w 311"/>
              <a:gd name="T77" fmla="*/ 2147483647 h 263"/>
              <a:gd name="T78" fmla="*/ 2147483647 w 311"/>
              <a:gd name="T79" fmla="*/ 2147483647 h 263"/>
              <a:gd name="T80" fmla="*/ 2147483647 w 311"/>
              <a:gd name="T81" fmla="*/ 2147483647 h 263"/>
              <a:gd name="T82" fmla="*/ 2147483647 w 311"/>
              <a:gd name="T83" fmla="*/ 2147483647 h 263"/>
              <a:gd name="T84" fmla="*/ 2147483647 w 311"/>
              <a:gd name="T85" fmla="*/ 2147483647 h 263"/>
              <a:gd name="T86" fmla="*/ 2147483647 w 311"/>
              <a:gd name="T87" fmla="*/ 2147483647 h 263"/>
              <a:gd name="T88" fmla="*/ 2147483647 w 311"/>
              <a:gd name="T89" fmla="*/ 2147483647 h 263"/>
              <a:gd name="T90" fmla="*/ 2147483647 w 311"/>
              <a:gd name="T91" fmla="*/ 2147483647 h 2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11" h="263">
                <a:moveTo>
                  <a:pt x="288" y="86"/>
                </a:moveTo>
                <a:cubicBezTo>
                  <a:pt x="266" y="26"/>
                  <a:pt x="186" y="0"/>
                  <a:pt x="109" y="29"/>
                </a:cubicBezTo>
                <a:cubicBezTo>
                  <a:pt x="32" y="57"/>
                  <a:pt x="0" y="120"/>
                  <a:pt x="11" y="171"/>
                </a:cubicBezTo>
                <a:cubicBezTo>
                  <a:pt x="15" y="187"/>
                  <a:pt x="17" y="202"/>
                  <a:pt x="32" y="224"/>
                </a:cubicBezTo>
                <a:cubicBezTo>
                  <a:pt x="34" y="228"/>
                  <a:pt x="52" y="248"/>
                  <a:pt x="71" y="252"/>
                </a:cubicBezTo>
                <a:cubicBezTo>
                  <a:pt x="118" y="263"/>
                  <a:pt x="158" y="155"/>
                  <a:pt x="181" y="167"/>
                </a:cubicBezTo>
                <a:cubicBezTo>
                  <a:pt x="203" y="179"/>
                  <a:pt x="154" y="241"/>
                  <a:pt x="181" y="241"/>
                </a:cubicBezTo>
                <a:cubicBezTo>
                  <a:pt x="193" y="241"/>
                  <a:pt x="204" y="236"/>
                  <a:pt x="216" y="231"/>
                </a:cubicBezTo>
                <a:cubicBezTo>
                  <a:pt x="293" y="203"/>
                  <a:pt x="311" y="146"/>
                  <a:pt x="288" y="86"/>
                </a:cubicBezTo>
                <a:close/>
                <a:moveTo>
                  <a:pt x="49" y="110"/>
                </a:moveTo>
                <a:cubicBezTo>
                  <a:pt x="49" y="110"/>
                  <a:pt x="57" y="101"/>
                  <a:pt x="75" y="109"/>
                </a:cubicBezTo>
                <a:cubicBezTo>
                  <a:pt x="92" y="117"/>
                  <a:pt x="84" y="116"/>
                  <a:pt x="86" y="121"/>
                </a:cubicBezTo>
                <a:cubicBezTo>
                  <a:pt x="87" y="126"/>
                  <a:pt x="71" y="137"/>
                  <a:pt x="61" y="131"/>
                </a:cubicBezTo>
                <a:cubicBezTo>
                  <a:pt x="51" y="126"/>
                  <a:pt x="49" y="125"/>
                  <a:pt x="42" y="125"/>
                </a:cubicBezTo>
                <a:cubicBezTo>
                  <a:pt x="35" y="125"/>
                  <a:pt x="43" y="111"/>
                  <a:pt x="49" y="110"/>
                </a:cubicBezTo>
                <a:close/>
                <a:moveTo>
                  <a:pt x="88" y="196"/>
                </a:moveTo>
                <a:cubicBezTo>
                  <a:pt x="82" y="198"/>
                  <a:pt x="82" y="198"/>
                  <a:pt x="81" y="201"/>
                </a:cubicBezTo>
                <a:cubicBezTo>
                  <a:pt x="80" y="205"/>
                  <a:pt x="74" y="209"/>
                  <a:pt x="69" y="205"/>
                </a:cubicBezTo>
                <a:cubicBezTo>
                  <a:pt x="65" y="201"/>
                  <a:pt x="52" y="209"/>
                  <a:pt x="52" y="199"/>
                </a:cubicBezTo>
                <a:cubicBezTo>
                  <a:pt x="51" y="190"/>
                  <a:pt x="45" y="185"/>
                  <a:pt x="50" y="182"/>
                </a:cubicBezTo>
                <a:cubicBezTo>
                  <a:pt x="54" y="178"/>
                  <a:pt x="56" y="177"/>
                  <a:pt x="58" y="175"/>
                </a:cubicBezTo>
                <a:cubicBezTo>
                  <a:pt x="62" y="171"/>
                  <a:pt x="65" y="163"/>
                  <a:pt x="79" y="169"/>
                </a:cubicBezTo>
                <a:cubicBezTo>
                  <a:pt x="92" y="176"/>
                  <a:pt x="93" y="178"/>
                  <a:pt x="94" y="182"/>
                </a:cubicBezTo>
                <a:cubicBezTo>
                  <a:pt x="96" y="186"/>
                  <a:pt x="93" y="194"/>
                  <a:pt x="88" y="196"/>
                </a:cubicBezTo>
                <a:close/>
                <a:moveTo>
                  <a:pt x="129" y="74"/>
                </a:moveTo>
                <a:cubicBezTo>
                  <a:pt x="129" y="81"/>
                  <a:pt x="107" y="92"/>
                  <a:pt x="102" y="81"/>
                </a:cubicBezTo>
                <a:cubicBezTo>
                  <a:pt x="97" y="70"/>
                  <a:pt x="105" y="72"/>
                  <a:pt x="106" y="56"/>
                </a:cubicBezTo>
                <a:cubicBezTo>
                  <a:pt x="106" y="52"/>
                  <a:pt x="113" y="57"/>
                  <a:pt x="121" y="57"/>
                </a:cubicBezTo>
                <a:cubicBezTo>
                  <a:pt x="128" y="56"/>
                  <a:pt x="130" y="68"/>
                  <a:pt x="129" y="74"/>
                </a:cubicBezTo>
                <a:close/>
                <a:moveTo>
                  <a:pt x="210" y="68"/>
                </a:moveTo>
                <a:cubicBezTo>
                  <a:pt x="210" y="76"/>
                  <a:pt x="180" y="80"/>
                  <a:pt x="171" y="68"/>
                </a:cubicBezTo>
                <a:cubicBezTo>
                  <a:pt x="161" y="55"/>
                  <a:pt x="181" y="49"/>
                  <a:pt x="183" y="43"/>
                </a:cubicBezTo>
                <a:cubicBezTo>
                  <a:pt x="183" y="41"/>
                  <a:pt x="194" y="37"/>
                  <a:pt x="196" y="44"/>
                </a:cubicBezTo>
                <a:cubicBezTo>
                  <a:pt x="199" y="51"/>
                  <a:pt x="200" y="44"/>
                  <a:pt x="208" y="47"/>
                </a:cubicBezTo>
                <a:cubicBezTo>
                  <a:pt x="215" y="50"/>
                  <a:pt x="206" y="55"/>
                  <a:pt x="201" y="61"/>
                </a:cubicBezTo>
                <a:cubicBezTo>
                  <a:pt x="196" y="66"/>
                  <a:pt x="210" y="60"/>
                  <a:pt x="210" y="68"/>
                </a:cubicBezTo>
                <a:close/>
                <a:moveTo>
                  <a:pt x="241" y="197"/>
                </a:moveTo>
                <a:cubicBezTo>
                  <a:pt x="237" y="202"/>
                  <a:pt x="219" y="199"/>
                  <a:pt x="215" y="194"/>
                </a:cubicBezTo>
                <a:cubicBezTo>
                  <a:pt x="211" y="188"/>
                  <a:pt x="216" y="185"/>
                  <a:pt x="220" y="177"/>
                </a:cubicBezTo>
                <a:cubicBezTo>
                  <a:pt x="225" y="169"/>
                  <a:pt x="238" y="180"/>
                  <a:pt x="238" y="180"/>
                </a:cubicBezTo>
                <a:cubicBezTo>
                  <a:pt x="245" y="174"/>
                  <a:pt x="245" y="191"/>
                  <a:pt x="241" y="197"/>
                </a:cubicBezTo>
                <a:close/>
                <a:moveTo>
                  <a:pt x="254" y="124"/>
                </a:moveTo>
                <a:cubicBezTo>
                  <a:pt x="242" y="132"/>
                  <a:pt x="228" y="121"/>
                  <a:pt x="229" y="104"/>
                </a:cubicBezTo>
                <a:cubicBezTo>
                  <a:pt x="230" y="87"/>
                  <a:pt x="236" y="97"/>
                  <a:pt x="251" y="87"/>
                </a:cubicBezTo>
                <a:cubicBezTo>
                  <a:pt x="266" y="77"/>
                  <a:pt x="267" y="90"/>
                  <a:pt x="270" y="91"/>
                </a:cubicBezTo>
                <a:cubicBezTo>
                  <a:pt x="281" y="93"/>
                  <a:pt x="266" y="116"/>
                  <a:pt x="254" y="12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13" name="Freeform 64"/>
          <p:cNvSpPr>
            <a:spLocks noEditPoints="1"/>
          </p:cNvSpPr>
          <p:nvPr/>
        </p:nvSpPr>
        <p:spPr bwMode="auto">
          <a:xfrm>
            <a:off x="1873250" y="5665788"/>
            <a:ext cx="177800" cy="274637"/>
          </a:xfrm>
          <a:custGeom>
            <a:avLst/>
            <a:gdLst>
              <a:gd name="T0" fmla="*/ 2147483647 w 112"/>
              <a:gd name="T1" fmla="*/ 2147483647 h 173"/>
              <a:gd name="T2" fmla="*/ 2147483647 w 112"/>
              <a:gd name="T3" fmla="*/ 0 h 173"/>
              <a:gd name="T4" fmla="*/ 2147483647 w 112"/>
              <a:gd name="T5" fmla="*/ 0 h 173"/>
              <a:gd name="T6" fmla="*/ 2147483647 w 112"/>
              <a:gd name="T7" fmla="*/ 2147483647 h 173"/>
              <a:gd name="T8" fmla="*/ 0 w 112"/>
              <a:gd name="T9" fmla="*/ 2147483647 h 173"/>
              <a:gd name="T10" fmla="*/ 2147483647 w 112"/>
              <a:gd name="T11" fmla="*/ 2147483647 h 173"/>
              <a:gd name="T12" fmla="*/ 2147483647 w 112"/>
              <a:gd name="T13" fmla="*/ 2147483647 h 173"/>
              <a:gd name="T14" fmla="*/ 2147483647 w 112"/>
              <a:gd name="T15" fmla="*/ 2147483647 h 173"/>
              <a:gd name="T16" fmla="*/ 2147483647 w 112"/>
              <a:gd name="T17" fmla="*/ 2147483647 h 173"/>
              <a:gd name="T18" fmla="*/ 2147483647 w 112"/>
              <a:gd name="T19" fmla="*/ 2147483647 h 173"/>
              <a:gd name="T20" fmla="*/ 2147483647 w 112"/>
              <a:gd name="T21" fmla="*/ 2147483647 h 173"/>
              <a:gd name="T22" fmla="*/ 2147483647 w 112"/>
              <a:gd name="T23" fmla="*/ 2147483647 h 173"/>
              <a:gd name="T24" fmla="*/ 2147483647 w 112"/>
              <a:gd name="T25" fmla="*/ 2147483647 h 173"/>
              <a:gd name="T26" fmla="*/ 2147483647 w 112"/>
              <a:gd name="T27" fmla="*/ 2147483647 h 173"/>
              <a:gd name="T28" fmla="*/ 2147483647 w 112"/>
              <a:gd name="T29" fmla="*/ 2147483647 h 173"/>
              <a:gd name="T30" fmla="*/ 2147483647 w 112"/>
              <a:gd name="T31" fmla="*/ 2147483647 h 173"/>
              <a:gd name="T32" fmla="*/ 2147483647 w 112"/>
              <a:gd name="T33" fmla="*/ 2147483647 h 173"/>
              <a:gd name="T34" fmla="*/ 2147483647 w 112"/>
              <a:gd name="T35" fmla="*/ 2147483647 h 173"/>
              <a:gd name="T36" fmla="*/ 2147483647 w 112"/>
              <a:gd name="T37" fmla="*/ 2147483647 h 173"/>
              <a:gd name="T38" fmla="*/ 2147483647 w 112"/>
              <a:gd name="T39" fmla="*/ 2147483647 h 173"/>
              <a:gd name="T40" fmla="*/ 2147483647 w 112"/>
              <a:gd name="T41" fmla="*/ 2147483647 h 17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12" h="173">
                <a:moveTo>
                  <a:pt x="112" y="12"/>
                </a:moveTo>
                <a:lnTo>
                  <a:pt x="112" y="0"/>
                </a:lnTo>
                <a:lnTo>
                  <a:pt x="70" y="0"/>
                </a:lnTo>
                <a:lnTo>
                  <a:pt x="65" y="34"/>
                </a:lnTo>
                <a:lnTo>
                  <a:pt x="0" y="34"/>
                </a:lnTo>
                <a:lnTo>
                  <a:pt x="21" y="173"/>
                </a:lnTo>
                <a:lnTo>
                  <a:pt x="90" y="173"/>
                </a:lnTo>
                <a:lnTo>
                  <a:pt x="112" y="34"/>
                </a:lnTo>
                <a:lnTo>
                  <a:pt x="78" y="34"/>
                </a:lnTo>
                <a:lnTo>
                  <a:pt x="81" y="12"/>
                </a:lnTo>
                <a:lnTo>
                  <a:pt x="112" y="12"/>
                </a:lnTo>
                <a:close/>
                <a:moveTo>
                  <a:pt x="64" y="46"/>
                </a:moveTo>
                <a:lnTo>
                  <a:pt x="55" y="113"/>
                </a:lnTo>
                <a:lnTo>
                  <a:pt x="25" y="113"/>
                </a:lnTo>
                <a:lnTo>
                  <a:pt x="15" y="46"/>
                </a:lnTo>
                <a:lnTo>
                  <a:pt x="64" y="46"/>
                </a:lnTo>
                <a:close/>
                <a:moveTo>
                  <a:pt x="97" y="46"/>
                </a:moveTo>
                <a:lnTo>
                  <a:pt x="87" y="113"/>
                </a:lnTo>
                <a:lnTo>
                  <a:pt x="67" y="113"/>
                </a:lnTo>
                <a:lnTo>
                  <a:pt x="76" y="46"/>
                </a:lnTo>
                <a:lnTo>
                  <a:pt x="97" y="4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14" name="组合 74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5662613"/>
            <a:ext cx="2000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15" name="Freeform 67"/>
          <p:cNvSpPr>
            <a:spLocks noEditPoints="1"/>
          </p:cNvSpPr>
          <p:nvPr/>
        </p:nvSpPr>
        <p:spPr bwMode="auto">
          <a:xfrm>
            <a:off x="6772275" y="5180013"/>
            <a:ext cx="290513" cy="146050"/>
          </a:xfrm>
          <a:custGeom>
            <a:avLst/>
            <a:gdLst>
              <a:gd name="T0" fmla="*/ 2147483647 w 303"/>
              <a:gd name="T1" fmla="*/ 2147483647 h 154"/>
              <a:gd name="T2" fmla="*/ 2147483647 w 303"/>
              <a:gd name="T3" fmla="*/ 2147483647 h 154"/>
              <a:gd name="T4" fmla="*/ 2147483647 w 303"/>
              <a:gd name="T5" fmla="*/ 2147483647 h 154"/>
              <a:gd name="T6" fmla="*/ 2147483647 w 303"/>
              <a:gd name="T7" fmla="*/ 2147483647 h 154"/>
              <a:gd name="T8" fmla="*/ 2147483647 w 303"/>
              <a:gd name="T9" fmla="*/ 2147483647 h 154"/>
              <a:gd name="T10" fmla="*/ 2147483647 w 303"/>
              <a:gd name="T11" fmla="*/ 2147483647 h 154"/>
              <a:gd name="T12" fmla="*/ 2147483647 w 303"/>
              <a:gd name="T13" fmla="*/ 2147483647 h 154"/>
              <a:gd name="T14" fmla="*/ 2147483647 w 303"/>
              <a:gd name="T15" fmla="*/ 2147483647 h 154"/>
              <a:gd name="T16" fmla="*/ 2147483647 w 303"/>
              <a:gd name="T17" fmla="*/ 2147483647 h 154"/>
              <a:gd name="T18" fmla="*/ 2147483647 w 303"/>
              <a:gd name="T19" fmla="*/ 2147483647 h 154"/>
              <a:gd name="T20" fmla="*/ 2147483647 w 303"/>
              <a:gd name="T21" fmla="*/ 2147483647 h 154"/>
              <a:gd name="T22" fmla="*/ 2147483647 w 303"/>
              <a:gd name="T23" fmla="*/ 2147483647 h 154"/>
              <a:gd name="T24" fmla="*/ 2147483647 w 303"/>
              <a:gd name="T25" fmla="*/ 2147483647 h 154"/>
              <a:gd name="T26" fmla="*/ 2147483647 w 303"/>
              <a:gd name="T27" fmla="*/ 2147483647 h 154"/>
              <a:gd name="T28" fmla="*/ 2147483647 w 303"/>
              <a:gd name="T29" fmla="*/ 2147483647 h 154"/>
              <a:gd name="T30" fmla="*/ 2147483647 w 303"/>
              <a:gd name="T31" fmla="*/ 2147483647 h 154"/>
              <a:gd name="T32" fmla="*/ 2147483647 w 303"/>
              <a:gd name="T33" fmla="*/ 2147483647 h 154"/>
              <a:gd name="T34" fmla="*/ 2147483647 w 303"/>
              <a:gd name="T35" fmla="*/ 2147483647 h 154"/>
              <a:gd name="T36" fmla="*/ 2147483647 w 303"/>
              <a:gd name="T37" fmla="*/ 2147483647 h 15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3" h="154">
                <a:moveTo>
                  <a:pt x="230" y="119"/>
                </a:moveTo>
                <a:cubicBezTo>
                  <a:pt x="263" y="118"/>
                  <a:pt x="288" y="109"/>
                  <a:pt x="300" y="103"/>
                </a:cubicBezTo>
                <a:cubicBezTo>
                  <a:pt x="303" y="73"/>
                  <a:pt x="296" y="26"/>
                  <a:pt x="259" y="19"/>
                </a:cubicBezTo>
                <a:cubicBezTo>
                  <a:pt x="245" y="16"/>
                  <a:pt x="128" y="0"/>
                  <a:pt x="132" y="86"/>
                </a:cubicBezTo>
                <a:cubicBezTo>
                  <a:pt x="132" y="86"/>
                  <a:pt x="90" y="124"/>
                  <a:pt x="76" y="68"/>
                </a:cubicBezTo>
                <a:cubicBezTo>
                  <a:pt x="76" y="68"/>
                  <a:pt x="96" y="35"/>
                  <a:pt x="96" y="17"/>
                </a:cubicBezTo>
                <a:cubicBezTo>
                  <a:pt x="96" y="17"/>
                  <a:pt x="52" y="3"/>
                  <a:pt x="52" y="54"/>
                </a:cubicBezTo>
                <a:cubicBezTo>
                  <a:pt x="52" y="55"/>
                  <a:pt x="52" y="55"/>
                  <a:pt x="52" y="55"/>
                </a:cubicBezTo>
                <a:cubicBezTo>
                  <a:pt x="0" y="55"/>
                  <a:pt x="15" y="98"/>
                  <a:pt x="15" y="98"/>
                </a:cubicBezTo>
                <a:cubicBezTo>
                  <a:pt x="28" y="98"/>
                  <a:pt x="57" y="82"/>
                  <a:pt x="57" y="82"/>
                </a:cubicBezTo>
                <a:cubicBezTo>
                  <a:pt x="57" y="82"/>
                  <a:pt x="70" y="123"/>
                  <a:pt x="110" y="139"/>
                </a:cubicBezTo>
                <a:cubicBezTo>
                  <a:pt x="150" y="154"/>
                  <a:pt x="272" y="143"/>
                  <a:pt x="291" y="128"/>
                </a:cubicBezTo>
                <a:cubicBezTo>
                  <a:pt x="293" y="126"/>
                  <a:pt x="296" y="121"/>
                  <a:pt x="297" y="115"/>
                </a:cubicBezTo>
                <a:cubicBezTo>
                  <a:pt x="261" y="131"/>
                  <a:pt x="190" y="119"/>
                  <a:pt x="230" y="119"/>
                </a:cubicBezTo>
                <a:close/>
                <a:moveTo>
                  <a:pt x="230" y="92"/>
                </a:moveTo>
                <a:cubicBezTo>
                  <a:pt x="237" y="92"/>
                  <a:pt x="241" y="94"/>
                  <a:pt x="241" y="98"/>
                </a:cubicBezTo>
                <a:cubicBezTo>
                  <a:pt x="242" y="102"/>
                  <a:pt x="241" y="100"/>
                  <a:pt x="230" y="101"/>
                </a:cubicBezTo>
                <a:cubicBezTo>
                  <a:pt x="220" y="103"/>
                  <a:pt x="220" y="105"/>
                  <a:pt x="219" y="101"/>
                </a:cubicBezTo>
                <a:cubicBezTo>
                  <a:pt x="219" y="97"/>
                  <a:pt x="222" y="93"/>
                  <a:pt x="230" y="9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16" name="组合 78"/>
          <p:cNvPicPr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5114925"/>
            <a:ext cx="279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17" name="Freeform 70"/>
          <p:cNvSpPr>
            <a:spLocks/>
          </p:cNvSpPr>
          <p:nvPr/>
        </p:nvSpPr>
        <p:spPr bwMode="auto">
          <a:xfrm>
            <a:off x="4029075" y="4011613"/>
            <a:ext cx="274638" cy="274637"/>
          </a:xfrm>
          <a:custGeom>
            <a:avLst/>
            <a:gdLst>
              <a:gd name="T0" fmla="*/ 2147483647 w 288"/>
              <a:gd name="T1" fmla="*/ 2147483647 h 287"/>
              <a:gd name="T2" fmla="*/ 2147483647 w 288"/>
              <a:gd name="T3" fmla="*/ 2147483647 h 287"/>
              <a:gd name="T4" fmla="*/ 2147483647 w 288"/>
              <a:gd name="T5" fmla="*/ 2147483647 h 287"/>
              <a:gd name="T6" fmla="*/ 2147483647 w 288"/>
              <a:gd name="T7" fmla="*/ 2147483647 h 287"/>
              <a:gd name="T8" fmla="*/ 2147483647 w 288"/>
              <a:gd name="T9" fmla="*/ 2147483647 h 287"/>
              <a:gd name="T10" fmla="*/ 2147483647 w 288"/>
              <a:gd name="T11" fmla="*/ 2147483647 h 287"/>
              <a:gd name="T12" fmla="*/ 2147483647 w 288"/>
              <a:gd name="T13" fmla="*/ 2147483647 h 287"/>
              <a:gd name="T14" fmla="*/ 2147483647 w 288"/>
              <a:gd name="T15" fmla="*/ 2147483647 h 287"/>
              <a:gd name="T16" fmla="*/ 2147483647 w 288"/>
              <a:gd name="T17" fmla="*/ 2147483647 h 287"/>
              <a:gd name="T18" fmla="*/ 2147483647 w 288"/>
              <a:gd name="T19" fmla="*/ 0 h 287"/>
              <a:gd name="T20" fmla="*/ 2147483647 w 288"/>
              <a:gd name="T21" fmla="*/ 2147483647 h 287"/>
              <a:gd name="T22" fmla="*/ 2147483647 w 288"/>
              <a:gd name="T23" fmla="*/ 2147483647 h 287"/>
              <a:gd name="T24" fmla="*/ 2147483647 w 288"/>
              <a:gd name="T25" fmla="*/ 2147483647 h 287"/>
              <a:gd name="T26" fmla="*/ 2147483647 w 288"/>
              <a:gd name="T27" fmla="*/ 2147483647 h 287"/>
              <a:gd name="T28" fmla="*/ 2147483647 w 288"/>
              <a:gd name="T29" fmla="*/ 2147483647 h 287"/>
              <a:gd name="T30" fmla="*/ 0 w 288"/>
              <a:gd name="T31" fmla="*/ 2147483647 h 287"/>
              <a:gd name="T32" fmla="*/ 2147483647 w 288"/>
              <a:gd name="T33" fmla="*/ 2147483647 h 287"/>
              <a:gd name="T34" fmla="*/ 2147483647 w 288"/>
              <a:gd name="T35" fmla="*/ 2147483647 h 287"/>
              <a:gd name="T36" fmla="*/ 2147483647 w 288"/>
              <a:gd name="T37" fmla="*/ 2147483647 h 287"/>
              <a:gd name="T38" fmla="*/ 2147483647 w 288"/>
              <a:gd name="T39" fmla="*/ 2147483647 h 287"/>
              <a:gd name="T40" fmla="*/ 2147483647 w 288"/>
              <a:gd name="T41" fmla="*/ 2147483647 h 287"/>
              <a:gd name="T42" fmla="*/ 2147483647 w 288"/>
              <a:gd name="T43" fmla="*/ 2147483647 h 287"/>
              <a:gd name="T44" fmla="*/ 2147483647 w 288"/>
              <a:gd name="T45" fmla="*/ 2147483647 h 287"/>
              <a:gd name="T46" fmla="*/ 2147483647 w 288"/>
              <a:gd name="T47" fmla="*/ 2147483647 h 287"/>
              <a:gd name="T48" fmla="*/ 2147483647 w 288"/>
              <a:gd name="T49" fmla="*/ 2147483647 h 287"/>
              <a:gd name="T50" fmla="*/ 2147483647 w 288"/>
              <a:gd name="T51" fmla="*/ 2147483647 h 287"/>
              <a:gd name="T52" fmla="*/ 2147483647 w 288"/>
              <a:gd name="T53" fmla="*/ 2147483647 h 287"/>
              <a:gd name="T54" fmla="*/ 2147483647 w 288"/>
              <a:gd name="T55" fmla="*/ 2147483647 h 287"/>
              <a:gd name="T56" fmla="*/ 2147483647 w 288"/>
              <a:gd name="T57" fmla="*/ 2147483647 h 28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87">
                <a:moveTo>
                  <a:pt x="252" y="179"/>
                </a:moveTo>
                <a:cubicBezTo>
                  <a:pt x="272" y="179"/>
                  <a:pt x="288" y="163"/>
                  <a:pt x="288" y="143"/>
                </a:cubicBezTo>
                <a:cubicBezTo>
                  <a:pt x="288" y="124"/>
                  <a:pt x="272" y="107"/>
                  <a:pt x="252" y="107"/>
                </a:cubicBezTo>
                <a:cubicBezTo>
                  <a:pt x="236" y="107"/>
                  <a:pt x="222" y="118"/>
                  <a:pt x="218" y="133"/>
                </a:cubicBezTo>
                <a:cubicBezTo>
                  <a:pt x="128" y="133"/>
                  <a:pt x="128" y="133"/>
                  <a:pt x="128" y="133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218" y="46"/>
                  <a:pt x="218" y="46"/>
                  <a:pt x="218" y="46"/>
                </a:cubicBezTo>
                <a:cubicBezTo>
                  <a:pt x="222" y="61"/>
                  <a:pt x="236" y="72"/>
                  <a:pt x="252" y="72"/>
                </a:cubicBezTo>
                <a:cubicBezTo>
                  <a:pt x="272" y="72"/>
                  <a:pt x="288" y="56"/>
                  <a:pt x="288" y="36"/>
                </a:cubicBezTo>
                <a:cubicBezTo>
                  <a:pt x="288" y="16"/>
                  <a:pt x="272" y="0"/>
                  <a:pt x="252" y="0"/>
                </a:cubicBezTo>
                <a:cubicBezTo>
                  <a:pt x="236" y="0"/>
                  <a:pt x="222" y="11"/>
                  <a:pt x="218" y="26"/>
                </a:cubicBezTo>
                <a:cubicBezTo>
                  <a:pt x="166" y="26"/>
                  <a:pt x="166" y="26"/>
                  <a:pt x="166" y="26"/>
                </a:cubicBezTo>
                <a:cubicBezTo>
                  <a:pt x="104" y="133"/>
                  <a:pt x="104" y="133"/>
                  <a:pt x="104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66" y="118"/>
                  <a:pt x="53" y="107"/>
                  <a:pt x="36" y="107"/>
                </a:cubicBezTo>
                <a:cubicBezTo>
                  <a:pt x="16" y="107"/>
                  <a:pt x="0" y="124"/>
                  <a:pt x="0" y="143"/>
                </a:cubicBezTo>
                <a:cubicBezTo>
                  <a:pt x="0" y="163"/>
                  <a:pt x="16" y="179"/>
                  <a:pt x="36" y="179"/>
                </a:cubicBezTo>
                <a:cubicBezTo>
                  <a:pt x="53" y="179"/>
                  <a:pt x="66" y="168"/>
                  <a:pt x="71" y="153"/>
                </a:cubicBezTo>
                <a:cubicBezTo>
                  <a:pt x="104" y="153"/>
                  <a:pt x="104" y="153"/>
                  <a:pt x="104" y="153"/>
                </a:cubicBezTo>
                <a:cubicBezTo>
                  <a:pt x="166" y="261"/>
                  <a:pt x="166" y="261"/>
                  <a:pt x="166" y="261"/>
                </a:cubicBezTo>
                <a:cubicBezTo>
                  <a:pt x="218" y="261"/>
                  <a:pt x="218" y="261"/>
                  <a:pt x="218" y="261"/>
                </a:cubicBezTo>
                <a:cubicBezTo>
                  <a:pt x="222" y="277"/>
                  <a:pt x="236" y="287"/>
                  <a:pt x="252" y="287"/>
                </a:cubicBezTo>
                <a:cubicBezTo>
                  <a:pt x="272" y="287"/>
                  <a:pt x="288" y="271"/>
                  <a:pt x="288" y="251"/>
                </a:cubicBezTo>
                <a:cubicBezTo>
                  <a:pt x="288" y="232"/>
                  <a:pt x="272" y="215"/>
                  <a:pt x="252" y="215"/>
                </a:cubicBezTo>
                <a:cubicBezTo>
                  <a:pt x="236" y="215"/>
                  <a:pt x="222" y="226"/>
                  <a:pt x="218" y="241"/>
                </a:cubicBezTo>
                <a:cubicBezTo>
                  <a:pt x="178" y="241"/>
                  <a:pt x="178" y="241"/>
                  <a:pt x="178" y="241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218" y="153"/>
                  <a:pt x="218" y="153"/>
                  <a:pt x="218" y="153"/>
                </a:cubicBezTo>
                <a:cubicBezTo>
                  <a:pt x="222" y="168"/>
                  <a:pt x="236" y="179"/>
                  <a:pt x="252" y="17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18" name="组合 82"/>
          <p:cNvPicPr>
            <a:picLocks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2352675"/>
            <a:ext cx="2746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9" name="组合 91"/>
          <p:cNvPicPr>
            <a:picLocks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2352675"/>
            <a:ext cx="2746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20" name="组合 101"/>
          <p:cNvPicPr>
            <a:picLocks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2352675"/>
            <a:ext cx="2794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1" name="Freeform 97"/>
          <p:cNvSpPr>
            <a:spLocks/>
          </p:cNvSpPr>
          <p:nvPr/>
        </p:nvSpPr>
        <p:spPr bwMode="auto">
          <a:xfrm>
            <a:off x="7893050" y="4618038"/>
            <a:ext cx="268288" cy="165100"/>
          </a:xfrm>
          <a:custGeom>
            <a:avLst/>
            <a:gdLst>
              <a:gd name="T0" fmla="*/ 2147483647 w 280"/>
              <a:gd name="T1" fmla="*/ 2147483647 h 172"/>
              <a:gd name="T2" fmla="*/ 2147483647 w 280"/>
              <a:gd name="T3" fmla="*/ 2147483647 h 172"/>
              <a:gd name="T4" fmla="*/ 2147483647 w 280"/>
              <a:gd name="T5" fmla="*/ 2147483647 h 172"/>
              <a:gd name="T6" fmla="*/ 2147483647 w 280"/>
              <a:gd name="T7" fmla="*/ 2147483647 h 172"/>
              <a:gd name="T8" fmla="*/ 2147483647 w 280"/>
              <a:gd name="T9" fmla="*/ 2147483647 h 172"/>
              <a:gd name="T10" fmla="*/ 2147483647 w 280"/>
              <a:gd name="T11" fmla="*/ 0 h 172"/>
              <a:gd name="T12" fmla="*/ 2147483647 w 280"/>
              <a:gd name="T13" fmla="*/ 0 h 172"/>
              <a:gd name="T14" fmla="*/ 2147483647 w 280"/>
              <a:gd name="T15" fmla="*/ 2147483647 h 172"/>
              <a:gd name="T16" fmla="*/ 2147483647 w 280"/>
              <a:gd name="T17" fmla="*/ 2147483647 h 172"/>
              <a:gd name="T18" fmla="*/ 2147483647 w 280"/>
              <a:gd name="T19" fmla="*/ 2147483647 h 172"/>
              <a:gd name="T20" fmla="*/ 0 w 280"/>
              <a:gd name="T21" fmla="*/ 2147483647 h 172"/>
              <a:gd name="T22" fmla="*/ 0 w 280"/>
              <a:gd name="T23" fmla="*/ 2147483647 h 172"/>
              <a:gd name="T24" fmla="*/ 2147483647 w 280"/>
              <a:gd name="T25" fmla="*/ 2147483647 h 172"/>
              <a:gd name="T26" fmla="*/ 2147483647 w 280"/>
              <a:gd name="T27" fmla="*/ 2147483647 h 172"/>
              <a:gd name="T28" fmla="*/ 2147483647 w 280"/>
              <a:gd name="T29" fmla="*/ 2147483647 h 172"/>
              <a:gd name="T30" fmla="*/ 2147483647 w 280"/>
              <a:gd name="T31" fmla="*/ 2147483647 h 172"/>
              <a:gd name="T32" fmla="*/ 2147483647 w 280"/>
              <a:gd name="T33" fmla="*/ 2147483647 h 172"/>
              <a:gd name="T34" fmla="*/ 2147483647 w 280"/>
              <a:gd name="T35" fmla="*/ 2147483647 h 172"/>
              <a:gd name="T36" fmla="*/ 2147483647 w 280"/>
              <a:gd name="T37" fmla="*/ 2147483647 h 172"/>
              <a:gd name="T38" fmla="*/ 2147483647 w 280"/>
              <a:gd name="T39" fmla="*/ 2147483647 h 172"/>
              <a:gd name="T40" fmla="*/ 2147483647 w 280"/>
              <a:gd name="T41" fmla="*/ 2147483647 h 172"/>
              <a:gd name="T42" fmla="*/ 2147483647 w 280"/>
              <a:gd name="T43" fmla="*/ 2147483647 h 172"/>
              <a:gd name="T44" fmla="*/ 2147483647 w 280"/>
              <a:gd name="T45" fmla="*/ 2147483647 h 172"/>
              <a:gd name="T46" fmla="*/ 2147483647 w 280"/>
              <a:gd name="T47" fmla="*/ 2147483647 h 172"/>
              <a:gd name="T48" fmla="*/ 2147483647 w 280"/>
              <a:gd name="T49" fmla="*/ 2147483647 h 172"/>
              <a:gd name="T50" fmla="*/ 2147483647 w 280"/>
              <a:gd name="T51" fmla="*/ 2147483647 h 172"/>
              <a:gd name="T52" fmla="*/ 2147483647 w 280"/>
              <a:gd name="T53" fmla="*/ 2147483647 h 172"/>
              <a:gd name="T54" fmla="*/ 2147483647 w 280"/>
              <a:gd name="T55" fmla="*/ 2147483647 h 172"/>
              <a:gd name="T56" fmla="*/ 2147483647 w 280"/>
              <a:gd name="T57" fmla="*/ 2147483647 h 172"/>
              <a:gd name="T58" fmla="*/ 2147483647 w 280"/>
              <a:gd name="T59" fmla="*/ 2147483647 h 172"/>
              <a:gd name="T60" fmla="*/ 2147483647 w 280"/>
              <a:gd name="T61" fmla="*/ 2147483647 h 172"/>
              <a:gd name="T62" fmla="*/ 2147483647 w 280"/>
              <a:gd name="T63" fmla="*/ 2147483647 h 172"/>
              <a:gd name="T64" fmla="*/ 2147483647 w 280"/>
              <a:gd name="T65" fmla="*/ 2147483647 h 172"/>
              <a:gd name="T66" fmla="*/ 2147483647 w 280"/>
              <a:gd name="T67" fmla="*/ 2147483647 h 172"/>
              <a:gd name="T68" fmla="*/ 2147483647 w 280"/>
              <a:gd name="T69" fmla="*/ 2147483647 h 17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0" h="172">
                <a:moveTo>
                  <a:pt x="280" y="49"/>
                </a:moveTo>
                <a:cubicBezTo>
                  <a:pt x="280" y="15"/>
                  <a:pt x="280" y="15"/>
                  <a:pt x="280" y="15"/>
                </a:cubicBezTo>
                <a:cubicBezTo>
                  <a:pt x="246" y="15"/>
                  <a:pt x="246" y="15"/>
                  <a:pt x="246" y="15"/>
                </a:cubicBezTo>
                <a:cubicBezTo>
                  <a:pt x="246" y="25"/>
                  <a:pt x="246" y="25"/>
                  <a:pt x="246" y="25"/>
                </a:cubicBezTo>
                <a:cubicBezTo>
                  <a:pt x="172" y="25"/>
                  <a:pt x="172" y="25"/>
                  <a:pt x="172" y="25"/>
                </a:cubicBezTo>
                <a:cubicBezTo>
                  <a:pt x="172" y="0"/>
                  <a:pt x="172" y="0"/>
                  <a:pt x="172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15"/>
                  <a:pt x="34" y="15"/>
                  <a:pt x="3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49"/>
                  <a:pt x="0" y="49"/>
                  <a:pt x="0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39"/>
                  <a:pt x="34" y="39"/>
                  <a:pt x="34" y="39"/>
                </a:cubicBezTo>
                <a:cubicBezTo>
                  <a:pt x="81" y="39"/>
                  <a:pt x="81" y="39"/>
                  <a:pt x="81" y="39"/>
                </a:cubicBezTo>
                <a:cubicBezTo>
                  <a:pt x="42" y="61"/>
                  <a:pt x="28" y="105"/>
                  <a:pt x="25" y="138"/>
                </a:cubicBezTo>
                <a:cubicBezTo>
                  <a:pt x="14" y="138"/>
                  <a:pt x="14" y="138"/>
                  <a:pt x="14" y="138"/>
                </a:cubicBezTo>
                <a:cubicBezTo>
                  <a:pt x="14" y="172"/>
                  <a:pt x="14" y="172"/>
                  <a:pt x="14" y="172"/>
                </a:cubicBezTo>
                <a:cubicBezTo>
                  <a:pt x="48" y="172"/>
                  <a:pt x="48" y="172"/>
                  <a:pt x="48" y="172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39" y="138"/>
                  <a:pt x="39" y="138"/>
                  <a:pt x="39" y="138"/>
                </a:cubicBezTo>
                <a:cubicBezTo>
                  <a:pt x="42" y="103"/>
                  <a:pt x="60" y="58"/>
                  <a:pt x="108" y="4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220" y="58"/>
                  <a:pt x="238" y="103"/>
                  <a:pt x="241" y="138"/>
                </a:cubicBezTo>
                <a:cubicBezTo>
                  <a:pt x="232" y="138"/>
                  <a:pt x="232" y="138"/>
                  <a:pt x="232" y="138"/>
                </a:cubicBezTo>
                <a:cubicBezTo>
                  <a:pt x="232" y="172"/>
                  <a:pt x="232" y="172"/>
                  <a:pt x="232" y="172"/>
                </a:cubicBezTo>
                <a:cubicBezTo>
                  <a:pt x="266" y="172"/>
                  <a:pt x="266" y="172"/>
                  <a:pt x="266" y="172"/>
                </a:cubicBezTo>
                <a:cubicBezTo>
                  <a:pt x="266" y="138"/>
                  <a:pt x="266" y="138"/>
                  <a:pt x="266" y="138"/>
                </a:cubicBezTo>
                <a:cubicBezTo>
                  <a:pt x="256" y="138"/>
                  <a:pt x="256" y="138"/>
                  <a:pt x="256" y="138"/>
                </a:cubicBezTo>
                <a:cubicBezTo>
                  <a:pt x="253" y="105"/>
                  <a:pt x="238" y="61"/>
                  <a:pt x="200" y="39"/>
                </a:cubicBezTo>
                <a:cubicBezTo>
                  <a:pt x="246" y="39"/>
                  <a:pt x="246" y="39"/>
                  <a:pt x="246" y="39"/>
                </a:cubicBezTo>
                <a:cubicBezTo>
                  <a:pt x="246" y="49"/>
                  <a:pt x="246" y="49"/>
                  <a:pt x="246" y="49"/>
                </a:cubicBezTo>
                <a:lnTo>
                  <a:pt x="280" y="4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22" name="组合 112"/>
          <p:cNvPicPr>
            <a:picLocks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75" y="4559300"/>
            <a:ext cx="25717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3" name="Freeform 102"/>
          <p:cNvSpPr>
            <a:spLocks/>
          </p:cNvSpPr>
          <p:nvPr/>
        </p:nvSpPr>
        <p:spPr bwMode="auto">
          <a:xfrm>
            <a:off x="8991600" y="4621213"/>
            <a:ext cx="274638" cy="158750"/>
          </a:xfrm>
          <a:custGeom>
            <a:avLst/>
            <a:gdLst>
              <a:gd name="T0" fmla="*/ 2147483647 w 287"/>
              <a:gd name="T1" fmla="*/ 2147483647 h 166"/>
              <a:gd name="T2" fmla="*/ 2147483647 w 287"/>
              <a:gd name="T3" fmla="*/ 2147483647 h 166"/>
              <a:gd name="T4" fmla="*/ 2147483647 w 287"/>
              <a:gd name="T5" fmla="*/ 2147483647 h 166"/>
              <a:gd name="T6" fmla="*/ 2147483647 w 287"/>
              <a:gd name="T7" fmla="*/ 2147483647 h 166"/>
              <a:gd name="T8" fmla="*/ 2147483647 w 287"/>
              <a:gd name="T9" fmla="*/ 0 h 166"/>
              <a:gd name="T10" fmla="*/ 2147483647 w 287"/>
              <a:gd name="T11" fmla="*/ 0 h 166"/>
              <a:gd name="T12" fmla="*/ 2147483647 w 287"/>
              <a:gd name="T13" fmla="*/ 2147483647 h 166"/>
              <a:gd name="T14" fmla="*/ 2147483647 w 287"/>
              <a:gd name="T15" fmla="*/ 2147483647 h 166"/>
              <a:gd name="T16" fmla="*/ 2147483647 w 287"/>
              <a:gd name="T17" fmla="*/ 2147483647 h 166"/>
              <a:gd name="T18" fmla="*/ 2147483647 w 287"/>
              <a:gd name="T19" fmla="*/ 2147483647 h 166"/>
              <a:gd name="T20" fmla="*/ 2147483647 w 287"/>
              <a:gd name="T21" fmla="*/ 2147483647 h 166"/>
              <a:gd name="T22" fmla="*/ 2147483647 w 287"/>
              <a:gd name="T23" fmla="*/ 2147483647 h 166"/>
              <a:gd name="T24" fmla="*/ 2147483647 w 287"/>
              <a:gd name="T25" fmla="*/ 0 h 166"/>
              <a:gd name="T26" fmla="*/ 2147483647 w 287"/>
              <a:gd name="T27" fmla="*/ 0 h 166"/>
              <a:gd name="T28" fmla="*/ 2147483647 w 287"/>
              <a:gd name="T29" fmla="*/ 2147483647 h 166"/>
              <a:gd name="T30" fmla="*/ 2147483647 w 287"/>
              <a:gd name="T31" fmla="*/ 2147483647 h 166"/>
              <a:gd name="T32" fmla="*/ 2147483647 w 287"/>
              <a:gd name="T33" fmla="*/ 2147483647 h 166"/>
              <a:gd name="T34" fmla="*/ 2147483647 w 287"/>
              <a:gd name="T35" fmla="*/ 2147483647 h 166"/>
              <a:gd name="T36" fmla="*/ 0 w 287"/>
              <a:gd name="T37" fmla="*/ 2147483647 h 166"/>
              <a:gd name="T38" fmla="*/ 0 w 287"/>
              <a:gd name="T39" fmla="*/ 2147483647 h 166"/>
              <a:gd name="T40" fmla="*/ 2147483647 w 287"/>
              <a:gd name="T41" fmla="*/ 2147483647 h 166"/>
              <a:gd name="T42" fmla="*/ 2147483647 w 287"/>
              <a:gd name="T43" fmla="*/ 2147483647 h 166"/>
              <a:gd name="T44" fmla="*/ 2147483647 w 287"/>
              <a:gd name="T45" fmla="*/ 2147483647 h 166"/>
              <a:gd name="T46" fmla="*/ 2147483647 w 287"/>
              <a:gd name="T47" fmla="*/ 2147483647 h 166"/>
              <a:gd name="T48" fmla="*/ 2147483647 w 287"/>
              <a:gd name="T49" fmla="*/ 2147483647 h 166"/>
              <a:gd name="T50" fmla="*/ 2147483647 w 287"/>
              <a:gd name="T51" fmla="*/ 2147483647 h 166"/>
              <a:gd name="T52" fmla="*/ 2147483647 w 287"/>
              <a:gd name="T53" fmla="*/ 2147483647 h 166"/>
              <a:gd name="T54" fmla="*/ 2147483647 w 287"/>
              <a:gd name="T55" fmla="*/ 2147483647 h 166"/>
              <a:gd name="T56" fmla="*/ 2147483647 w 287"/>
              <a:gd name="T57" fmla="*/ 2147483647 h 166"/>
              <a:gd name="T58" fmla="*/ 2147483647 w 287"/>
              <a:gd name="T59" fmla="*/ 2147483647 h 166"/>
              <a:gd name="T60" fmla="*/ 2147483647 w 287"/>
              <a:gd name="T61" fmla="*/ 2147483647 h 166"/>
              <a:gd name="T62" fmla="*/ 2147483647 w 287"/>
              <a:gd name="T63" fmla="*/ 2147483647 h 166"/>
              <a:gd name="T64" fmla="*/ 2147483647 w 287"/>
              <a:gd name="T65" fmla="*/ 2147483647 h 166"/>
              <a:gd name="T66" fmla="*/ 2147483647 w 287"/>
              <a:gd name="T67" fmla="*/ 2147483647 h 166"/>
              <a:gd name="T68" fmla="*/ 2147483647 w 287"/>
              <a:gd name="T69" fmla="*/ 2147483647 h 166"/>
              <a:gd name="T70" fmla="*/ 2147483647 w 287"/>
              <a:gd name="T71" fmla="*/ 2147483647 h 166"/>
              <a:gd name="T72" fmla="*/ 2147483647 w 287"/>
              <a:gd name="T73" fmla="*/ 2147483647 h 166"/>
              <a:gd name="T74" fmla="*/ 2147483647 w 287"/>
              <a:gd name="T75" fmla="*/ 2147483647 h 166"/>
              <a:gd name="T76" fmla="*/ 2147483647 w 287"/>
              <a:gd name="T77" fmla="*/ 2147483647 h 166"/>
              <a:gd name="T78" fmla="*/ 2147483647 w 287"/>
              <a:gd name="T79" fmla="*/ 2147483647 h 166"/>
              <a:gd name="T80" fmla="*/ 2147483647 w 287"/>
              <a:gd name="T81" fmla="*/ 2147483647 h 16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87" h="166">
                <a:moveTo>
                  <a:pt x="263" y="55"/>
                </a:moveTo>
                <a:cubicBezTo>
                  <a:pt x="255" y="55"/>
                  <a:pt x="255" y="55"/>
                  <a:pt x="255" y="55"/>
                </a:cubicBezTo>
                <a:cubicBezTo>
                  <a:pt x="250" y="55"/>
                  <a:pt x="244" y="57"/>
                  <a:pt x="238" y="59"/>
                </a:cubicBezTo>
                <a:cubicBezTo>
                  <a:pt x="238" y="17"/>
                  <a:pt x="238" y="17"/>
                  <a:pt x="238" y="17"/>
                </a:cubicBezTo>
                <a:cubicBezTo>
                  <a:pt x="238" y="8"/>
                  <a:pt x="230" y="0"/>
                  <a:pt x="220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8" y="6"/>
                  <a:pt x="171" y="15"/>
                  <a:pt x="171" y="21"/>
                </a:cubicBezTo>
                <a:cubicBezTo>
                  <a:pt x="171" y="29"/>
                  <a:pt x="171" y="29"/>
                  <a:pt x="171" y="29"/>
                </a:cubicBezTo>
                <a:cubicBezTo>
                  <a:pt x="171" y="42"/>
                  <a:pt x="160" y="53"/>
                  <a:pt x="147" y="53"/>
                </a:cubicBezTo>
                <a:cubicBezTo>
                  <a:pt x="139" y="53"/>
                  <a:pt x="139" y="53"/>
                  <a:pt x="139" y="53"/>
                </a:cubicBezTo>
                <a:cubicBezTo>
                  <a:pt x="126" y="53"/>
                  <a:pt x="115" y="42"/>
                  <a:pt x="115" y="29"/>
                </a:cubicBezTo>
                <a:cubicBezTo>
                  <a:pt x="115" y="21"/>
                  <a:pt x="115" y="21"/>
                  <a:pt x="115" y="21"/>
                </a:cubicBezTo>
                <a:cubicBezTo>
                  <a:pt x="115" y="15"/>
                  <a:pt x="118" y="6"/>
                  <a:pt x="12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56" y="0"/>
                  <a:pt x="48" y="8"/>
                  <a:pt x="48" y="17"/>
                </a:cubicBezTo>
                <a:cubicBezTo>
                  <a:pt x="48" y="59"/>
                  <a:pt x="48" y="59"/>
                  <a:pt x="48" y="59"/>
                </a:cubicBezTo>
                <a:cubicBezTo>
                  <a:pt x="43" y="57"/>
                  <a:pt x="36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10" y="55"/>
                  <a:pt x="0" y="66"/>
                  <a:pt x="0" y="79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0"/>
                  <a:pt x="10" y="111"/>
                  <a:pt x="23" y="111"/>
                </a:cubicBezTo>
                <a:cubicBezTo>
                  <a:pt x="31" y="111"/>
                  <a:pt x="31" y="111"/>
                  <a:pt x="31" y="111"/>
                </a:cubicBezTo>
                <a:cubicBezTo>
                  <a:pt x="36" y="111"/>
                  <a:pt x="43" y="109"/>
                  <a:pt x="48" y="107"/>
                </a:cubicBezTo>
                <a:cubicBezTo>
                  <a:pt x="48" y="149"/>
                  <a:pt x="48" y="149"/>
                  <a:pt x="48" y="149"/>
                </a:cubicBezTo>
                <a:cubicBezTo>
                  <a:pt x="48" y="158"/>
                  <a:pt x="56" y="166"/>
                  <a:pt x="66" y="166"/>
                </a:cubicBezTo>
                <a:cubicBezTo>
                  <a:pt x="120" y="166"/>
                  <a:pt x="120" y="166"/>
                  <a:pt x="120" y="166"/>
                </a:cubicBezTo>
                <a:cubicBezTo>
                  <a:pt x="118" y="160"/>
                  <a:pt x="115" y="151"/>
                  <a:pt x="115" y="145"/>
                </a:cubicBezTo>
                <a:cubicBezTo>
                  <a:pt x="115" y="137"/>
                  <a:pt x="115" y="137"/>
                  <a:pt x="115" y="137"/>
                </a:cubicBezTo>
                <a:cubicBezTo>
                  <a:pt x="115" y="123"/>
                  <a:pt x="126" y="113"/>
                  <a:pt x="139" y="113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60" y="113"/>
                  <a:pt x="171" y="123"/>
                  <a:pt x="171" y="137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1" y="151"/>
                  <a:pt x="169" y="160"/>
                  <a:pt x="166" y="166"/>
                </a:cubicBezTo>
                <a:cubicBezTo>
                  <a:pt x="220" y="166"/>
                  <a:pt x="220" y="166"/>
                  <a:pt x="220" y="166"/>
                </a:cubicBezTo>
                <a:cubicBezTo>
                  <a:pt x="230" y="166"/>
                  <a:pt x="238" y="158"/>
                  <a:pt x="238" y="149"/>
                </a:cubicBezTo>
                <a:cubicBezTo>
                  <a:pt x="238" y="107"/>
                  <a:pt x="238" y="107"/>
                  <a:pt x="238" y="107"/>
                </a:cubicBezTo>
                <a:cubicBezTo>
                  <a:pt x="244" y="109"/>
                  <a:pt x="250" y="111"/>
                  <a:pt x="255" y="111"/>
                </a:cubicBezTo>
                <a:cubicBezTo>
                  <a:pt x="263" y="111"/>
                  <a:pt x="263" y="111"/>
                  <a:pt x="263" y="111"/>
                </a:cubicBezTo>
                <a:cubicBezTo>
                  <a:pt x="276" y="111"/>
                  <a:pt x="287" y="100"/>
                  <a:pt x="287" y="87"/>
                </a:cubicBezTo>
                <a:cubicBezTo>
                  <a:pt x="287" y="79"/>
                  <a:pt x="287" y="79"/>
                  <a:pt x="287" y="79"/>
                </a:cubicBezTo>
                <a:cubicBezTo>
                  <a:pt x="287" y="66"/>
                  <a:pt x="276" y="55"/>
                  <a:pt x="263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24" name="组合 118"/>
          <p:cNvPicPr>
            <a:picLocks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584700"/>
            <a:ext cx="28098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25" name="组合 122"/>
          <p:cNvPicPr>
            <a:picLocks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13" y="1804988"/>
            <a:ext cx="2746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26" name="组合 125"/>
          <p:cNvPicPr>
            <a:picLocks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1804988"/>
            <a:ext cx="273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7" name="Freeform 110"/>
          <p:cNvSpPr>
            <a:spLocks noEditPoints="1"/>
          </p:cNvSpPr>
          <p:nvPr/>
        </p:nvSpPr>
        <p:spPr bwMode="auto">
          <a:xfrm>
            <a:off x="2400300" y="4562475"/>
            <a:ext cx="222250" cy="276225"/>
          </a:xfrm>
          <a:custGeom>
            <a:avLst/>
            <a:gdLst>
              <a:gd name="T0" fmla="*/ 2147483647 w 233"/>
              <a:gd name="T1" fmla="*/ 0 h 288"/>
              <a:gd name="T2" fmla="*/ 0 w 233"/>
              <a:gd name="T3" fmla="*/ 2147483647 h 288"/>
              <a:gd name="T4" fmla="*/ 2147483647 w 233"/>
              <a:gd name="T5" fmla="*/ 2147483647 h 288"/>
              <a:gd name="T6" fmla="*/ 2147483647 w 233"/>
              <a:gd name="T7" fmla="*/ 2147483647 h 288"/>
              <a:gd name="T8" fmla="*/ 2147483647 w 233"/>
              <a:gd name="T9" fmla="*/ 2147483647 h 288"/>
              <a:gd name="T10" fmla="*/ 2147483647 w 233"/>
              <a:gd name="T11" fmla="*/ 2147483647 h 288"/>
              <a:gd name="T12" fmla="*/ 2147483647 w 233"/>
              <a:gd name="T13" fmla="*/ 2147483647 h 288"/>
              <a:gd name="T14" fmla="*/ 2147483647 w 233"/>
              <a:gd name="T15" fmla="*/ 2147483647 h 288"/>
              <a:gd name="T16" fmla="*/ 2147483647 w 233"/>
              <a:gd name="T17" fmla="*/ 2147483647 h 288"/>
              <a:gd name="T18" fmla="*/ 2147483647 w 233"/>
              <a:gd name="T19" fmla="*/ 2147483647 h 288"/>
              <a:gd name="T20" fmla="*/ 2147483647 w 233"/>
              <a:gd name="T21" fmla="*/ 2147483647 h 288"/>
              <a:gd name="T22" fmla="*/ 2147483647 w 233"/>
              <a:gd name="T23" fmla="*/ 2147483647 h 288"/>
              <a:gd name="T24" fmla="*/ 2147483647 w 233"/>
              <a:gd name="T25" fmla="*/ 2147483647 h 288"/>
              <a:gd name="T26" fmla="*/ 2147483647 w 233"/>
              <a:gd name="T27" fmla="*/ 2147483647 h 288"/>
              <a:gd name="T28" fmla="*/ 2147483647 w 233"/>
              <a:gd name="T29" fmla="*/ 2147483647 h 288"/>
              <a:gd name="T30" fmla="*/ 2147483647 w 233"/>
              <a:gd name="T31" fmla="*/ 2147483647 h 288"/>
              <a:gd name="T32" fmla="*/ 2147483647 w 233"/>
              <a:gd name="T33" fmla="*/ 2147483647 h 288"/>
              <a:gd name="T34" fmla="*/ 2147483647 w 233"/>
              <a:gd name="T35" fmla="*/ 2147483647 h 288"/>
              <a:gd name="T36" fmla="*/ 2147483647 w 233"/>
              <a:gd name="T37" fmla="*/ 2147483647 h 288"/>
              <a:gd name="T38" fmla="*/ 2147483647 w 233"/>
              <a:gd name="T39" fmla="*/ 2147483647 h 288"/>
              <a:gd name="T40" fmla="*/ 2147483647 w 233"/>
              <a:gd name="T41" fmla="*/ 2147483647 h 288"/>
              <a:gd name="T42" fmla="*/ 2147483647 w 233"/>
              <a:gd name="T43" fmla="*/ 2147483647 h 288"/>
              <a:gd name="T44" fmla="*/ 2147483647 w 233"/>
              <a:gd name="T45" fmla="*/ 2147483647 h 288"/>
              <a:gd name="T46" fmla="*/ 2147483647 w 233"/>
              <a:gd name="T47" fmla="*/ 2147483647 h 288"/>
              <a:gd name="T48" fmla="*/ 2147483647 w 233"/>
              <a:gd name="T49" fmla="*/ 2147483647 h 288"/>
              <a:gd name="T50" fmla="*/ 2147483647 w 233"/>
              <a:gd name="T51" fmla="*/ 2147483647 h 288"/>
              <a:gd name="T52" fmla="*/ 2147483647 w 233"/>
              <a:gd name="T53" fmla="*/ 2147483647 h 288"/>
              <a:gd name="T54" fmla="*/ 2147483647 w 233"/>
              <a:gd name="T55" fmla="*/ 2147483647 h 288"/>
              <a:gd name="T56" fmla="*/ 2147483647 w 233"/>
              <a:gd name="T57" fmla="*/ 2147483647 h 288"/>
              <a:gd name="T58" fmla="*/ 2147483647 w 233"/>
              <a:gd name="T59" fmla="*/ 2147483647 h 288"/>
              <a:gd name="T60" fmla="*/ 2147483647 w 233"/>
              <a:gd name="T61" fmla="*/ 2147483647 h 288"/>
              <a:gd name="T62" fmla="*/ 2147483647 w 233"/>
              <a:gd name="T63" fmla="*/ 2147483647 h 288"/>
              <a:gd name="T64" fmla="*/ 2147483647 w 233"/>
              <a:gd name="T65" fmla="*/ 2147483647 h 288"/>
              <a:gd name="T66" fmla="*/ 2147483647 w 233"/>
              <a:gd name="T67" fmla="*/ 2147483647 h 288"/>
              <a:gd name="T68" fmla="*/ 2147483647 w 233"/>
              <a:gd name="T69" fmla="*/ 2147483647 h 288"/>
              <a:gd name="T70" fmla="*/ 2147483647 w 233"/>
              <a:gd name="T71" fmla="*/ 2147483647 h 288"/>
              <a:gd name="T72" fmla="*/ 2147483647 w 233"/>
              <a:gd name="T73" fmla="*/ 2147483647 h 288"/>
              <a:gd name="T74" fmla="*/ 2147483647 w 233"/>
              <a:gd name="T75" fmla="*/ 2147483647 h 288"/>
              <a:gd name="T76" fmla="*/ 2147483647 w 233"/>
              <a:gd name="T77" fmla="*/ 2147483647 h 288"/>
              <a:gd name="T78" fmla="*/ 2147483647 w 233"/>
              <a:gd name="T79" fmla="*/ 2147483647 h 288"/>
              <a:gd name="T80" fmla="*/ 2147483647 w 233"/>
              <a:gd name="T81" fmla="*/ 2147483647 h 288"/>
              <a:gd name="T82" fmla="*/ 2147483647 w 233"/>
              <a:gd name="T83" fmla="*/ 2147483647 h 288"/>
              <a:gd name="T84" fmla="*/ 2147483647 w 233"/>
              <a:gd name="T85" fmla="*/ 2147483647 h 288"/>
              <a:gd name="T86" fmla="*/ 2147483647 w 233"/>
              <a:gd name="T87" fmla="*/ 2147483647 h 288"/>
              <a:gd name="T88" fmla="*/ 2147483647 w 233"/>
              <a:gd name="T89" fmla="*/ 2147483647 h 288"/>
              <a:gd name="T90" fmla="*/ 2147483647 w 233"/>
              <a:gd name="T91" fmla="*/ 2147483647 h 288"/>
              <a:gd name="T92" fmla="*/ 2147483647 w 233"/>
              <a:gd name="T93" fmla="*/ 2147483647 h 288"/>
              <a:gd name="T94" fmla="*/ 2147483647 w 233"/>
              <a:gd name="T95" fmla="*/ 2147483647 h 28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33" h="288">
                <a:moveTo>
                  <a:pt x="209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7"/>
                  <a:pt x="11" y="288"/>
                  <a:pt x="24" y="288"/>
                </a:cubicBezTo>
                <a:cubicBezTo>
                  <a:pt x="209" y="288"/>
                  <a:pt x="209" y="288"/>
                  <a:pt x="209" y="288"/>
                </a:cubicBezTo>
                <a:cubicBezTo>
                  <a:pt x="223" y="288"/>
                  <a:pt x="233" y="277"/>
                  <a:pt x="233" y="264"/>
                </a:cubicBezTo>
                <a:cubicBezTo>
                  <a:pt x="233" y="24"/>
                  <a:pt x="233" y="24"/>
                  <a:pt x="233" y="24"/>
                </a:cubicBezTo>
                <a:cubicBezTo>
                  <a:pt x="233" y="11"/>
                  <a:pt x="223" y="0"/>
                  <a:pt x="209" y="0"/>
                </a:cubicBezTo>
                <a:close/>
                <a:moveTo>
                  <a:pt x="26" y="37"/>
                </a:moveTo>
                <a:cubicBezTo>
                  <a:pt x="26" y="31"/>
                  <a:pt x="32" y="26"/>
                  <a:pt x="39" y="26"/>
                </a:cubicBezTo>
                <a:cubicBezTo>
                  <a:pt x="194" y="26"/>
                  <a:pt x="194" y="26"/>
                  <a:pt x="194" y="26"/>
                </a:cubicBezTo>
                <a:cubicBezTo>
                  <a:pt x="201" y="26"/>
                  <a:pt x="207" y="31"/>
                  <a:pt x="207" y="37"/>
                </a:cubicBezTo>
                <a:cubicBezTo>
                  <a:pt x="207" y="82"/>
                  <a:pt x="207" y="82"/>
                  <a:pt x="207" y="82"/>
                </a:cubicBezTo>
                <a:cubicBezTo>
                  <a:pt x="207" y="88"/>
                  <a:pt x="201" y="93"/>
                  <a:pt x="194" y="93"/>
                </a:cubicBezTo>
                <a:cubicBezTo>
                  <a:pt x="39" y="93"/>
                  <a:pt x="39" y="93"/>
                  <a:pt x="39" y="93"/>
                </a:cubicBezTo>
                <a:cubicBezTo>
                  <a:pt x="32" y="93"/>
                  <a:pt x="26" y="88"/>
                  <a:pt x="26" y="82"/>
                </a:cubicBezTo>
                <a:lnTo>
                  <a:pt x="26" y="37"/>
                </a:lnTo>
                <a:close/>
                <a:moveTo>
                  <a:pt x="47" y="257"/>
                </a:moveTo>
                <a:cubicBezTo>
                  <a:pt x="37" y="257"/>
                  <a:pt x="37" y="257"/>
                  <a:pt x="37" y="257"/>
                </a:cubicBezTo>
                <a:cubicBezTo>
                  <a:pt x="31" y="257"/>
                  <a:pt x="26" y="251"/>
                  <a:pt x="26" y="243"/>
                </a:cubicBezTo>
                <a:cubicBezTo>
                  <a:pt x="26" y="235"/>
                  <a:pt x="31" y="229"/>
                  <a:pt x="37" y="229"/>
                </a:cubicBezTo>
                <a:cubicBezTo>
                  <a:pt x="47" y="229"/>
                  <a:pt x="47" y="229"/>
                  <a:pt x="47" y="229"/>
                </a:cubicBezTo>
                <a:cubicBezTo>
                  <a:pt x="53" y="229"/>
                  <a:pt x="58" y="235"/>
                  <a:pt x="58" y="243"/>
                </a:cubicBezTo>
                <a:cubicBezTo>
                  <a:pt x="58" y="251"/>
                  <a:pt x="53" y="257"/>
                  <a:pt x="47" y="257"/>
                </a:cubicBezTo>
                <a:close/>
                <a:moveTo>
                  <a:pt x="47" y="204"/>
                </a:moveTo>
                <a:cubicBezTo>
                  <a:pt x="37" y="204"/>
                  <a:pt x="37" y="204"/>
                  <a:pt x="37" y="204"/>
                </a:cubicBezTo>
                <a:cubicBezTo>
                  <a:pt x="31" y="204"/>
                  <a:pt x="26" y="198"/>
                  <a:pt x="26" y="190"/>
                </a:cubicBezTo>
                <a:cubicBezTo>
                  <a:pt x="26" y="182"/>
                  <a:pt x="31" y="175"/>
                  <a:pt x="3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53" y="175"/>
                  <a:pt x="58" y="182"/>
                  <a:pt x="58" y="190"/>
                </a:cubicBezTo>
                <a:cubicBezTo>
                  <a:pt x="58" y="198"/>
                  <a:pt x="53" y="204"/>
                  <a:pt x="47" y="204"/>
                </a:cubicBezTo>
                <a:close/>
                <a:moveTo>
                  <a:pt x="47" y="151"/>
                </a:moveTo>
                <a:cubicBezTo>
                  <a:pt x="37" y="151"/>
                  <a:pt x="37" y="151"/>
                  <a:pt x="37" y="151"/>
                </a:cubicBezTo>
                <a:cubicBezTo>
                  <a:pt x="31" y="151"/>
                  <a:pt x="26" y="145"/>
                  <a:pt x="26" y="137"/>
                </a:cubicBezTo>
                <a:cubicBezTo>
                  <a:pt x="26" y="129"/>
                  <a:pt x="31" y="122"/>
                  <a:pt x="37" y="122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3" y="122"/>
                  <a:pt x="58" y="129"/>
                  <a:pt x="58" y="137"/>
                </a:cubicBezTo>
                <a:cubicBezTo>
                  <a:pt x="58" y="145"/>
                  <a:pt x="53" y="151"/>
                  <a:pt x="47" y="151"/>
                </a:cubicBezTo>
                <a:close/>
                <a:moveTo>
                  <a:pt x="96" y="257"/>
                </a:moveTo>
                <a:cubicBezTo>
                  <a:pt x="86" y="257"/>
                  <a:pt x="86" y="257"/>
                  <a:pt x="86" y="257"/>
                </a:cubicBezTo>
                <a:cubicBezTo>
                  <a:pt x="80" y="257"/>
                  <a:pt x="75" y="251"/>
                  <a:pt x="75" y="243"/>
                </a:cubicBezTo>
                <a:cubicBezTo>
                  <a:pt x="75" y="235"/>
                  <a:pt x="80" y="229"/>
                  <a:pt x="86" y="229"/>
                </a:cubicBezTo>
                <a:cubicBezTo>
                  <a:pt x="96" y="229"/>
                  <a:pt x="96" y="229"/>
                  <a:pt x="96" y="229"/>
                </a:cubicBezTo>
                <a:cubicBezTo>
                  <a:pt x="102" y="229"/>
                  <a:pt x="107" y="235"/>
                  <a:pt x="107" y="243"/>
                </a:cubicBezTo>
                <a:cubicBezTo>
                  <a:pt x="107" y="251"/>
                  <a:pt x="102" y="257"/>
                  <a:pt x="96" y="257"/>
                </a:cubicBezTo>
                <a:close/>
                <a:moveTo>
                  <a:pt x="96" y="204"/>
                </a:moveTo>
                <a:cubicBezTo>
                  <a:pt x="86" y="204"/>
                  <a:pt x="86" y="204"/>
                  <a:pt x="86" y="204"/>
                </a:cubicBezTo>
                <a:cubicBezTo>
                  <a:pt x="80" y="204"/>
                  <a:pt x="75" y="198"/>
                  <a:pt x="75" y="190"/>
                </a:cubicBezTo>
                <a:cubicBezTo>
                  <a:pt x="75" y="182"/>
                  <a:pt x="80" y="175"/>
                  <a:pt x="86" y="175"/>
                </a:cubicBezTo>
                <a:cubicBezTo>
                  <a:pt x="96" y="175"/>
                  <a:pt x="96" y="175"/>
                  <a:pt x="96" y="175"/>
                </a:cubicBezTo>
                <a:cubicBezTo>
                  <a:pt x="102" y="175"/>
                  <a:pt x="107" y="182"/>
                  <a:pt x="107" y="190"/>
                </a:cubicBezTo>
                <a:cubicBezTo>
                  <a:pt x="107" y="198"/>
                  <a:pt x="102" y="204"/>
                  <a:pt x="96" y="204"/>
                </a:cubicBezTo>
                <a:close/>
                <a:moveTo>
                  <a:pt x="96" y="151"/>
                </a:moveTo>
                <a:cubicBezTo>
                  <a:pt x="86" y="151"/>
                  <a:pt x="86" y="151"/>
                  <a:pt x="86" y="151"/>
                </a:cubicBezTo>
                <a:cubicBezTo>
                  <a:pt x="80" y="151"/>
                  <a:pt x="75" y="145"/>
                  <a:pt x="75" y="137"/>
                </a:cubicBezTo>
                <a:cubicBezTo>
                  <a:pt x="75" y="129"/>
                  <a:pt x="80" y="122"/>
                  <a:pt x="8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102" y="122"/>
                  <a:pt x="107" y="129"/>
                  <a:pt x="107" y="137"/>
                </a:cubicBezTo>
                <a:cubicBezTo>
                  <a:pt x="107" y="145"/>
                  <a:pt x="102" y="151"/>
                  <a:pt x="96" y="151"/>
                </a:cubicBezTo>
                <a:close/>
                <a:moveTo>
                  <a:pt x="145" y="257"/>
                </a:moveTo>
                <a:cubicBezTo>
                  <a:pt x="135" y="257"/>
                  <a:pt x="135" y="257"/>
                  <a:pt x="135" y="257"/>
                </a:cubicBezTo>
                <a:cubicBezTo>
                  <a:pt x="129" y="257"/>
                  <a:pt x="123" y="251"/>
                  <a:pt x="123" y="243"/>
                </a:cubicBezTo>
                <a:cubicBezTo>
                  <a:pt x="123" y="235"/>
                  <a:pt x="129" y="229"/>
                  <a:pt x="135" y="229"/>
                </a:cubicBezTo>
                <a:cubicBezTo>
                  <a:pt x="145" y="229"/>
                  <a:pt x="145" y="229"/>
                  <a:pt x="145" y="229"/>
                </a:cubicBezTo>
                <a:cubicBezTo>
                  <a:pt x="151" y="229"/>
                  <a:pt x="156" y="235"/>
                  <a:pt x="156" y="243"/>
                </a:cubicBezTo>
                <a:cubicBezTo>
                  <a:pt x="156" y="251"/>
                  <a:pt x="151" y="257"/>
                  <a:pt x="145" y="257"/>
                </a:cubicBezTo>
                <a:close/>
                <a:moveTo>
                  <a:pt x="145" y="204"/>
                </a:moveTo>
                <a:cubicBezTo>
                  <a:pt x="135" y="204"/>
                  <a:pt x="135" y="204"/>
                  <a:pt x="135" y="204"/>
                </a:cubicBezTo>
                <a:cubicBezTo>
                  <a:pt x="129" y="204"/>
                  <a:pt x="123" y="198"/>
                  <a:pt x="123" y="190"/>
                </a:cubicBezTo>
                <a:cubicBezTo>
                  <a:pt x="123" y="182"/>
                  <a:pt x="129" y="175"/>
                  <a:pt x="135" y="175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51" y="175"/>
                  <a:pt x="156" y="182"/>
                  <a:pt x="156" y="190"/>
                </a:cubicBezTo>
                <a:cubicBezTo>
                  <a:pt x="156" y="198"/>
                  <a:pt x="151" y="204"/>
                  <a:pt x="145" y="204"/>
                </a:cubicBezTo>
                <a:close/>
                <a:moveTo>
                  <a:pt x="145" y="151"/>
                </a:moveTo>
                <a:cubicBezTo>
                  <a:pt x="135" y="151"/>
                  <a:pt x="135" y="151"/>
                  <a:pt x="135" y="151"/>
                </a:cubicBezTo>
                <a:cubicBezTo>
                  <a:pt x="129" y="151"/>
                  <a:pt x="123" y="145"/>
                  <a:pt x="123" y="137"/>
                </a:cubicBezTo>
                <a:cubicBezTo>
                  <a:pt x="123" y="129"/>
                  <a:pt x="129" y="122"/>
                  <a:pt x="135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51" y="122"/>
                  <a:pt x="156" y="129"/>
                  <a:pt x="156" y="137"/>
                </a:cubicBezTo>
                <a:cubicBezTo>
                  <a:pt x="156" y="145"/>
                  <a:pt x="151" y="151"/>
                  <a:pt x="145" y="151"/>
                </a:cubicBezTo>
                <a:close/>
                <a:moveTo>
                  <a:pt x="207" y="247"/>
                </a:moveTo>
                <a:cubicBezTo>
                  <a:pt x="207" y="253"/>
                  <a:pt x="200" y="257"/>
                  <a:pt x="197" y="25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182" y="257"/>
                  <a:pt x="175" y="253"/>
                  <a:pt x="175" y="247"/>
                </a:cubicBezTo>
                <a:cubicBezTo>
                  <a:pt x="175" y="185"/>
                  <a:pt x="175" y="185"/>
                  <a:pt x="175" y="185"/>
                </a:cubicBezTo>
                <a:cubicBezTo>
                  <a:pt x="175" y="180"/>
                  <a:pt x="182" y="175"/>
                  <a:pt x="185" y="175"/>
                </a:cubicBezTo>
                <a:cubicBezTo>
                  <a:pt x="197" y="175"/>
                  <a:pt x="197" y="175"/>
                  <a:pt x="197" y="175"/>
                </a:cubicBezTo>
                <a:cubicBezTo>
                  <a:pt x="200" y="175"/>
                  <a:pt x="207" y="180"/>
                  <a:pt x="207" y="185"/>
                </a:cubicBezTo>
                <a:lnTo>
                  <a:pt x="207" y="247"/>
                </a:lnTo>
                <a:close/>
                <a:moveTo>
                  <a:pt x="196" y="151"/>
                </a:moveTo>
                <a:cubicBezTo>
                  <a:pt x="186" y="151"/>
                  <a:pt x="186" y="151"/>
                  <a:pt x="186" y="151"/>
                </a:cubicBezTo>
                <a:cubicBezTo>
                  <a:pt x="180" y="151"/>
                  <a:pt x="175" y="145"/>
                  <a:pt x="175" y="137"/>
                </a:cubicBezTo>
                <a:cubicBezTo>
                  <a:pt x="175" y="129"/>
                  <a:pt x="180" y="123"/>
                  <a:pt x="186" y="123"/>
                </a:cubicBezTo>
                <a:cubicBezTo>
                  <a:pt x="196" y="123"/>
                  <a:pt x="196" y="123"/>
                  <a:pt x="196" y="123"/>
                </a:cubicBezTo>
                <a:cubicBezTo>
                  <a:pt x="202" y="123"/>
                  <a:pt x="207" y="129"/>
                  <a:pt x="207" y="137"/>
                </a:cubicBezTo>
                <a:cubicBezTo>
                  <a:pt x="207" y="145"/>
                  <a:pt x="202" y="151"/>
                  <a:pt x="196" y="15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28" name="Freeform 111"/>
          <p:cNvSpPr>
            <a:spLocks noEditPoints="1"/>
          </p:cNvSpPr>
          <p:nvPr/>
        </p:nvSpPr>
        <p:spPr bwMode="auto">
          <a:xfrm>
            <a:off x="2951163" y="4562475"/>
            <a:ext cx="223837" cy="276225"/>
          </a:xfrm>
          <a:custGeom>
            <a:avLst/>
            <a:gdLst>
              <a:gd name="T0" fmla="*/ 2147483647 w 233"/>
              <a:gd name="T1" fmla="*/ 0 h 288"/>
              <a:gd name="T2" fmla="*/ 0 w 233"/>
              <a:gd name="T3" fmla="*/ 2147483647 h 288"/>
              <a:gd name="T4" fmla="*/ 2147483647 w 233"/>
              <a:gd name="T5" fmla="*/ 2147483647 h 288"/>
              <a:gd name="T6" fmla="*/ 2147483647 w 233"/>
              <a:gd name="T7" fmla="*/ 2147483647 h 288"/>
              <a:gd name="T8" fmla="*/ 2147483647 w 233"/>
              <a:gd name="T9" fmla="*/ 2147483647 h 288"/>
              <a:gd name="T10" fmla="*/ 2147483647 w 233"/>
              <a:gd name="T11" fmla="*/ 2147483647 h 288"/>
              <a:gd name="T12" fmla="*/ 2147483647 w 233"/>
              <a:gd name="T13" fmla="*/ 2147483647 h 288"/>
              <a:gd name="T14" fmla="*/ 2147483647 w 233"/>
              <a:gd name="T15" fmla="*/ 2147483647 h 288"/>
              <a:gd name="T16" fmla="*/ 2147483647 w 233"/>
              <a:gd name="T17" fmla="*/ 2147483647 h 288"/>
              <a:gd name="T18" fmla="*/ 2147483647 w 233"/>
              <a:gd name="T19" fmla="*/ 2147483647 h 288"/>
              <a:gd name="T20" fmla="*/ 2147483647 w 233"/>
              <a:gd name="T21" fmla="*/ 2147483647 h 288"/>
              <a:gd name="T22" fmla="*/ 2147483647 w 233"/>
              <a:gd name="T23" fmla="*/ 2147483647 h 288"/>
              <a:gd name="T24" fmla="*/ 2147483647 w 233"/>
              <a:gd name="T25" fmla="*/ 2147483647 h 288"/>
              <a:gd name="T26" fmla="*/ 2147483647 w 233"/>
              <a:gd name="T27" fmla="*/ 2147483647 h 288"/>
              <a:gd name="T28" fmla="*/ 2147483647 w 233"/>
              <a:gd name="T29" fmla="*/ 2147483647 h 288"/>
              <a:gd name="T30" fmla="*/ 2147483647 w 233"/>
              <a:gd name="T31" fmla="*/ 2147483647 h 288"/>
              <a:gd name="T32" fmla="*/ 2147483647 w 233"/>
              <a:gd name="T33" fmla="*/ 2147483647 h 288"/>
              <a:gd name="T34" fmla="*/ 2147483647 w 233"/>
              <a:gd name="T35" fmla="*/ 2147483647 h 288"/>
              <a:gd name="T36" fmla="*/ 2147483647 w 233"/>
              <a:gd name="T37" fmla="*/ 2147483647 h 288"/>
              <a:gd name="T38" fmla="*/ 2147483647 w 233"/>
              <a:gd name="T39" fmla="*/ 2147483647 h 288"/>
              <a:gd name="T40" fmla="*/ 2147483647 w 233"/>
              <a:gd name="T41" fmla="*/ 2147483647 h 288"/>
              <a:gd name="T42" fmla="*/ 2147483647 w 233"/>
              <a:gd name="T43" fmla="*/ 2147483647 h 288"/>
              <a:gd name="T44" fmla="*/ 2147483647 w 233"/>
              <a:gd name="T45" fmla="*/ 2147483647 h 288"/>
              <a:gd name="T46" fmla="*/ 2147483647 w 233"/>
              <a:gd name="T47" fmla="*/ 2147483647 h 288"/>
              <a:gd name="T48" fmla="*/ 2147483647 w 233"/>
              <a:gd name="T49" fmla="*/ 2147483647 h 288"/>
              <a:gd name="T50" fmla="*/ 2147483647 w 233"/>
              <a:gd name="T51" fmla="*/ 2147483647 h 288"/>
              <a:gd name="T52" fmla="*/ 2147483647 w 233"/>
              <a:gd name="T53" fmla="*/ 2147483647 h 288"/>
              <a:gd name="T54" fmla="*/ 2147483647 w 233"/>
              <a:gd name="T55" fmla="*/ 2147483647 h 288"/>
              <a:gd name="T56" fmla="*/ 2147483647 w 233"/>
              <a:gd name="T57" fmla="*/ 2147483647 h 288"/>
              <a:gd name="T58" fmla="*/ 2147483647 w 233"/>
              <a:gd name="T59" fmla="*/ 2147483647 h 288"/>
              <a:gd name="T60" fmla="*/ 2147483647 w 233"/>
              <a:gd name="T61" fmla="*/ 2147483647 h 288"/>
              <a:gd name="T62" fmla="*/ 2147483647 w 233"/>
              <a:gd name="T63" fmla="*/ 2147483647 h 288"/>
              <a:gd name="T64" fmla="*/ 2147483647 w 233"/>
              <a:gd name="T65" fmla="*/ 2147483647 h 288"/>
              <a:gd name="T66" fmla="*/ 2147483647 w 233"/>
              <a:gd name="T67" fmla="*/ 2147483647 h 288"/>
              <a:gd name="T68" fmla="*/ 2147483647 w 233"/>
              <a:gd name="T69" fmla="*/ 2147483647 h 288"/>
              <a:gd name="T70" fmla="*/ 2147483647 w 233"/>
              <a:gd name="T71" fmla="*/ 2147483647 h 28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3" h="288">
                <a:moveTo>
                  <a:pt x="213" y="0"/>
                </a:moveTo>
                <a:cubicBezTo>
                  <a:pt x="20" y="0"/>
                  <a:pt x="20" y="0"/>
                  <a:pt x="20" y="0"/>
                </a:cubicBezTo>
                <a:cubicBezTo>
                  <a:pt x="7" y="0"/>
                  <a:pt x="0" y="7"/>
                  <a:pt x="0" y="20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81"/>
                  <a:pt x="7" y="288"/>
                  <a:pt x="20" y="288"/>
                </a:cubicBezTo>
                <a:cubicBezTo>
                  <a:pt x="213" y="288"/>
                  <a:pt x="213" y="288"/>
                  <a:pt x="213" y="288"/>
                </a:cubicBezTo>
                <a:cubicBezTo>
                  <a:pt x="226" y="288"/>
                  <a:pt x="233" y="281"/>
                  <a:pt x="233" y="268"/>
                </a:cubicBezTo>
                <a:cubicBezTo>
                  <a:pt x="233" y="20"/>
                  <a:pt x="233" y="20"/>
                  <a:pt x="233" y="20"/>
                </a:cubicBezTo>
                <a:cubicBezTo>
                  <a:pt x="233" y="7"/>
                  <a:pt x="226" y="0"/>
                  <a:pt x="213" y="0"/>
                </a:cubicBezTo>
                <a:close/>
                <a:moveTo>
                  <a:pt x="75" y="238"/>
                </a:moveTo>
                <a:cubicBezTo>
                  <a:pt x="75" y="246"/>
                  <a:pt x="68" y="253"/>
                  <a:pt x="60" y="253"/>
                </a:cubicBezTo>
                <a:cubicBezTo>
                  <a:pt x="45" y="253"/>
                  <a:pt x="45" y="253"/>
                  <a:pt x="45" y="253"/>
                </a:cubicBezTo>
                <a:cubicBezTo>
                  <a:pt x="36" y="253"/>
                  <a:pt x="30" y="246"/>
                  <a:pt x="30" y="238"/>
                </a:cubicBezTo>
                <a:cubicBezTo>
                  <a:pt x="30" y="227"/>
                  <a:pt x="30" y="227"/>
                  <a:pt x="30" y="227"/>
                </a:cubicBezTo>
                <a:cubicBezTo>
                  <a:pt x="30" y="219"/>
                  <a:pt x="36" y="212"/>
                  <a:pt x="45" y="212"/>
                </a:cubicBezTo>
                <a:cubicBezTo>
                  <a:pt x="60" y="212"/>
                  <a:pt x="60" y="212"/>
                  <a:pt x="60" y="212"/>
                </a:cubicBezTo>
                <a:cubicBezTo>
                  <a:pt x="68" y="212"/>
                  <a:pt x="75" y="219"/>
                  <a:pt x="75" y="227"/>
                </a:cubicBezTo>
                <a:lnTo>
                  <a:pt x="75" y="238"/>
                </a:lnTo>
                <a:close/>
                <a:moveTo>
                  <a:pt x="75" y="171"/>
                </a:moveTo>
                <a:cubicBezTo>
                  <a:pt x="75" y="179"/>
                  <a:pt x="68" y="186"/>
                  <a:pt x="60" y="186"/>
                </a:cubicBezTo>
                <a:cubicBezTo>
                  <a:pt x="45" y="186"/>
                  <a:pt x="45" y="186"/>
                  <a:pt x="45" y="186"/>
                </a:cubicBezTo>
                <a:cubicBezTo>
                  <a:pt x="36" y="186"/>
                  <a:pt x="30" y="179"/>
                  <a:pt x="30" y="171"/>
                </a:cubicBezTo>
                <a:cubicBezTo>
                  <a:pt x="30" y="160"/>
                  <a:pt x="30" y="160"/>
                  <a:pt x="30" y="160"/>
                </a:cubicBezTo>
                <a:cubicBezTo>
                  <a:pt x="30" y="152"/>
                  <a:pt x="36" y="145"/>
                  <a:pt x="45" y="145"/>
                </a:cubicBezTo>
                <a:cubicBezTo>
                  <a:pt x="60" y="145"/>
                  <a:pt x="60" y="145"/>
                  <a:pt x="60" y="145"/>
                </a:cubicBezTo>
                <a:cubicBezTo>
                  <a:pt x="68" y="145"/>
                  <a:pt x="75" y="152"/>
                  <a:pt x="75" y="160"/>
                </a:cubicBezTo>
                <a:lnTo>
                  <a:pt x="75" y="171"/>
                </a:lnTo>
                <a:close/>
                <a:moveTo>
                  <a:pt x="139" y="238"/>
                </a:moveTo>
                <a:cubicBezTo>
                  <a:pt x="139" y="246"/>
                  <a:pt x="132" y="253"/>
                  <a:pt x="124" y="253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00" y="253"/>
                  <a:pt x="94" y="246"/>
                  <a:pt x="94" y="238"/>
                </a:cubicBezTo>
                <a:cubicBezTo>
                  <a:pt x="94" y="227"/>
                  <a:pt x="94" y="227"/>
                  <a:pt x="94" y="227"/>
                </a:cubicBezTo>
                <a:cubicBezTo>
                  <a:pt x="94" y="219"/>
                  <a:pt x="100" y="212"/>
                  <a:pt x="109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132" y="212"/>
                  <a:pt x="139" y="219"/>
                  <a:pt x="139" y="227"/>
                </a:cubicBezTo>
                <a:lnTo>
                  <a:pt x="139" y="238"/>
                </a:lnTo>
                <a:close/>
                <a:moveTo>
                  <a:pt x="139" y="171"/>
                </a:moveTo>
                <a:cubicBezTo>
                  <a:pt x="139" y="179"/>
                  <a:pt x="132" y="186"/>
                  <a:pt x="124" y="186"/>
                </a:cubicBezTo>
                <a:cubicBezTo>
                  <a:pt x="109" y="186"/>
                  <a:pt x="109" y="186"/>
                  <a:pt x="109" y="186"/>
                </a:cubicBezTo>
                <a:cubicBezTo>
                  <a:pt x="100" y="186"/>
                  <a:pt x="94" y="179"/>
                  <a:pt x="94" y="171"/>
                </a:cubicBezTo>
                <a:cubicBezTo>
                  <a:pt x="94" y="160"/>
                  <a:pt x="94" y="160"/>
                  <a:pt x="94" y="160"/>
                </a:cubicBezTo>
                <a:cubicBezTo>
                  <a:pt x="94" y="152"/>
                  <a:pt x="100" y="145"/>
                  <a:pt x="109" y="145"/>
                </a:cubicBezTo>
                <a:cubicBezTo>
                  <a:pt x="124" y="145"/>
                  <a:pt x="124" y="145"/>
                  <a:pt x="124" y="145"/>
                </a:cubicBezTo>
                <a:cubicBezTo>
                  <a:pt x="132" y="145"/>
                  <a:pt x="139" y="152"/>
                  <a:pt x="139" y="160"/>
                </a:cubicBezTo>
                <a:lnTo>
                  <a:pt x="139" y="171"/>
                </a:lnTo>
                <a:close/>
                <a:moveTo>
                  <a:pt x="203" y="238"/>
                </a:moveTo>
                <a:cubicBezTo>
                  <a:pt x="203" y="246"/>
                  <a:pt x="196" y="253"/>
                  <a:pt x="188" y="253"/>
                </a:cubicBezTo>
                <a:cubicBezTo>
                  <a:pt x="173" y="253"/>
                  <a:pt x="173" y="253"/>
                  <a:pt x="173" y="253"/>
                </a:cubicBezTo>
                <a:cubicBezTo>
                  <a:pt x="164" y="253"/>
                  <a:pt x="158" y="246"/>
                  <a:pt x="158" y="238"/>
                </a:cubicBezTo>
                <a:cubicBezTo>
                  <a:pt x="158" y="227"/>
                  <a:pt x="158" y="227"/>
                  <a:pt x="158" y="227"/>
                </a:cubicBezTo>
                <a:cubicBezTo>
                  <a:pt x="158" y="219"/>
                  <a:pt x="164" y="212"/>
                  <a:pt x="173" y="212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196" y="212"/>
                  <a:pt x="203" y="219"/>
                  <a:pt x="203" y="227"/>
                </a:cubicBezTo>
                <a:lnTo>
                  <a:pt x="203" y="238"/>
                </a:lnTo>
                <a:close/>
                <a:moveTo>
                  <a:pt x="203" y="171"/>
                </a:moveTo>
                <a:cubicBezTo>
                  <a:pt x="203" y="179"/>
                  <a:pt x="196" y="186"/>
                  <a:pt x="188" y="186"/>
                </a:cubicBezTo>
                <a:cubicBezTo>
                  <a:pt x="173" y="186"/>
                  <a:pt x="173" y="186"/>
                  <a:pt x="173" y="186"/>
                </a:cubicBezTo>
                <a:cubicBezTo>
                  <a:pt x="164" y="186"/>
                  <a:pt x="158" y="179"/>
                  <a:pt x="158" y="171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158" y="152"/>
                  <a:pt x="164" y="145"/>
                  <a:pt x="173" y="145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96" y="145"/>
                  <a:pt x="203" y="152"/>
                  <a:pt x="203" y="160"/>
                </a:cubicBezTo>
                <a:lnTo>
                  <a:pt x="203" y="171"/>
                </a:lnTo>
                <a:close/>
                <a:moveTo>
                  <a:pt x="203" y="106"/>
                </a:moveTo>
                <a:cubicBezTo>
                  <a:pt x="203" y="112"/>
                  <a:pt x="197" y="117"/>
                  <a:pt x="190" y="117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36" y="117"/>
                  <a:pt x="30" y="112"/>
                  <a:pt x="30" y="106"/>
                </a:cubicBezTo>
                <a:cubicBezTo>
                  <a:pt x="30" y="41"/>
                  <a:pt x="30" y="41"/>
                  <a:pt x="30" y="41"/>
                </a:cubicBezTo>
                <a:cubicBezTo>
                  <a:pt x="30" y="35"/>
                  <a:pt x="36" y="30"/>
                  <a:pt x="43" y="30"/>
                </a:cubicBezTo>
                <a:cubicBezTo>
                  <a:pt x="190" y="30"/>
                  <a:pt x="190" y="30"/>
                  <a:pt x="190" y="30"/>
                </a:cubicBezTo>
                <a:cubicBezTo>
                  <a:pt x="197" y="30"/>
                  <a:pt x="203" y="35"/>
                  <a:pt x="203" y="41"/>
                </a:cubicBezTo>
                <a:lnTo>
                  <a:pt x="203" y="10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29" name="组合 130"/>
          <p:cNvPicPr>
            <a:picLocks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6218238"/>
            <a:ext cx="2682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30" name="组合 134"/>
          <p:cNvPicPr>
            <a:picLocks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5114925"/>
            <a:ext cx="1889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31" name="Freeform 120"/>
          <p:cNvSpPr>
            <a:spLocks noEditPoints="1"/>
          </p:cNvSpPr>
          <p:nvPr/>
        </p:nvSpPr>
        <p:spPr bwMode="auto">
          <a:xfrm>
            <a:off x="1271588" y="2947988"/>
            <a:ext cx="276225" cy="195262"/>
          </a:xfrm>
          <a:custGeom>
            <a:avLst/>
            <a:gdLst>
              <a:gd name="T0" fmla="*/ 2147483647 w 288"/>
              <a:gd name="T1" fmla="*/ 0 h 204"/>
              <a:gd name="T2" fmla="*/ 0 w 288"/>
              <a:gd name="T3" fmla="*/ 2147483647 h 204"/>
              <a:gd name="T4" fmla="*/ 2147483647 w 288"/>
              <a:gd name="T5" fmla="*/ 2147483647 h 204"/>
              <a:gd name="T6" fmla="*/ 2147483647 w 288"/>
              <a:gd name="T7" fmla="*/ 2147483647 h 204"/>
              <a:gd name="T8" fmla="*/ 2147483647 w 288"/>
              <a:gd name="T9" fmla="*/ 2147483647 h 204"/>
              <a:gd name="T10" fmla="*/ 2147483647 w 288"/>
              <a:gd name="T11" fmla="*/ 2147483647 h 204"/>
              <a:gd name="T12" fmla="*/ 2147483647 w 288"/>
              <a:gd name="T13" fmla="*/ 2147483647 h 204"/>
              <a:gd name="T14" fmla="*/ 2147483647 w 288"/>
              <a:gd name="T15" fmla="*/ 2147483647 h 204"/>
              <a:gd name="T16" fmla="*/ 2147483647 w 288"/>
              <a:gd name="T17" fmla="*/ 2147483647 h 204"/>
              <a:gd name="T18" fmla="*/ 2147483647 w 288"/>
              <a:gd name="T19" fmla="*/ 2147483647 h 204"/>
              <a:gd name="T20" fmla="*/ 2147483647 w 288"/>
              <a:gd name="T21" fmla="*/ 2147483647 h 204"/>
              <a:gd name="T22" fmla="*/ 2147483647 w 288"/>
              <a:gd name="T23" fmla="*/ 2147483647 h 204"/>
              <a:gd name="T24" fmla="*/ 2147483647 w 288"/>
              <a:gd name="T25" fmla="*/ 2147483647 h 204"/>
              <a:gd name="T26" fmla="*/ 2147483647 w 288"/>
              <a:gd name="T27" fmla="*/ 2147483647 h 204"/>
              <a:gd name="T28" fmla="*/ 2147483647 w 288"/>
              <a:gd name="T29" fmla="*/ 2147483647 h 204"/>
              <a:gd name="T30" fmla="*/ 2147483647 w 288"/>
              <a:gd name="T31" fmla="*/ 2147483647 h 204"/>
              <a:gd name="T32" fmla="*/ 2147483647 w 288"/>
              <a:gd name="T33" fmla="*/ 2147483647 h 204"/>
              <a:gd name="T34" fmla="*/ 2147483647 w 288"/>
              <a:gd name="T35" fmla="*/ 2147483647 h 204"/>
              <a:gd name="T36" fmla="*/ 2147483647 w 288"/>
              <a:gd name="T37" fmla="*/ 2147483647 h 204"/>
              <a:gd name="T38" fmla="*/ 2147483647 w 288"/>
              <a:gd name="T39" fmla="*/ 2147483647 h 204"/>
              <a:gd name="T40" fmla="*/ 2147483647 w 288"/>
              <a:gd name="T41" fmla="*/ 2147483647 h 204"/>
              <a:gd name="T42" fmla="*/ 2147483647 w 288"/>
              <a:gd name="T43" fmla="*/ 2147483647 h 204"/>
              <a:gd name="T44" fmla="*/ 2147483647 w 288"/>
              <a:gd name="T45" fmla="*/ 2147483647 h 204"/>
              <a:gd name="T46" fmla="*/ 2147483647 w 288"/>
              <a:gd name="T47" fmla="*/ 2147483647 h 204"/>
              <a:gd name="T48" fmla="*/ 2147483647 w 288"/>
              <a:gd name="T49" fmla="*/ 2147483647 h 204"/>
              <a:gd name="T50" fmla="*/ 2147483647 w 288"/>
              <a:gd name="T51" fmla="*/ 2147483647 h 204"/>
              <a:gd name="T52" fmla="*/ 2147483647 w 288"/>
              <a:gd name="T53" fmla="*/ 2147483647 h 204"/>
              <a:gd name="T54" fmla="*/ 2147483647 w 288"/>
              <a:gd name="T55" fmla="*/ 2147483647 h 204"/>
              <a:gd name="T56" fmla="*/ 2147483647 w 288"/>
              <a:gd name="T57" fmla="*/ 2147483647 h 204"/>
              <a:gd name="T58" fmla="*/ 2147483647 w 288"/>
              <a:gd name="T59" fmla="*/ 2147483647 h 204"/>
              <a:gd name="T60" fmla="*/ 2147483647 w 288"/>
              <a:gd name="T61" fmla="*/ 2147483647 h 204"/>
              <a:gd name="T62" fmla="*/ 2147483647 w 288"/>
              <a:gd name="T63" fmla="*/ 2147483647 h 204"/>
              <a:gd name="T64" fmla="*/ 2147483647 w 288"/>
              <a:gd name="T65" fmla="*/ 2147483647 h 204"/>
              <a:gd name="T66" fmla="*/ 2147483647 w 288"/>
              <a:gd name="T67" fmla="*/ 2147483647 h 204"/>
              <a:gd name="T68" fmla="*/ 2147483647 w 288"/>
              <a:gd name="T69" fmla="*/ 2147483647 h 204"/>
              <a:gd name="T70" fmla="*/ 2147483647 w 288"/>
              <a:gd name="T71" fmla="*/ 2147483647 h 204"/>
              <a:gd name="T72" fmla="*/ 2147483647 w 288"/>
              <a:gd name="T73" fmla="*/ 2147483647 h 204"/>
              <a:gd name="T74" fmla="*/ 2147483647 w 288"/>
              <a:gd name="T75" fmla="*/ 2147483647 h 204"/>
              <a:gd name="T76" fmla="*/ 2147483647 w 288"/>
              <a:gd name="T77" fmla="*/ 2147483647 h 204"/>
              <a:gd name="T78" fmla="*/ 2147483647 w 288"/>
              <a:gd name="T79" fmla="*/ 2147483647 h 204"/>
              <a:gd name="T80" fmla="*/ 2147483647 w 288"/>
              <a:gd name="T81" fmla="*/ 2147483647 h 204"/>
              <a:gd name="T82" fmla="*/ 2147483647 w 288"/>
              <a:gd name="T83" fmla="*/ 2147483647 h 204"/>
              <a:gd name="T84" fmla="*/ 2147483647 w 288"/>
              <a:gd name="T85" fmla="*/ 2147483647 h 204"/>
              <a:gd name="T86" fmla="*/ 2147483647 w 288"/>
              <a:gd name="T87" fmla="*/ 2147483647 h 204"/>
              <a:gd name="T88" fmla="*/ 2147483647 w 288"/>
              <a:gd name="T89" fmla="*/ 2147483647 h 20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88" h="204">
                <a:moveTo>
                  <a:pt x="28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00"/>
                  <a:pt x="4" y="204"/>
                  <a:pt x="8" y="204"/>
                </a:cubicBezTo>
                <a:cubicBezTo>
                  <a:pt x="280" y="204"/>
                  <a:pt x="280" y="204"/>
                  <a:pt x="280" y="204"/>
                </a:cubicBezTo>
                <a:cubicBezTo>
                  <a:pt x="284" y="204"/>
                  <a:pt x="288" y="200"/>
                  <a:pt x="288" y="196"/>
                </a:cubicBezTo>
                <a:cubicBezTo>
                  <a:pt x="288" y="8"/>
                  <a:pt x="288" y="8"/>
                  <a:pt x="288" y="8"/>
                </a:cubicBezTo>
                <a:cubicBezTo>
                  <a:pt x="288" y="4"/>
                  <a:pt x="284" y="0"/>
                  <a:pt x="280" y="0"/>
                </a:cubicBezTo>
                <a:close/>
                <a:moveTo>
                  <a:pt x="43" y="176"/>
                </a:moveTo>
                <a:cubicBezTo>
                  <a:pt x="43" y="178"/>
                  <a:pt x="42" y="180"/>
                  <a:pt x="39" y="180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19" y="180"/>
                  <a:pt x="17" y="178"/>
                  <a:pt x="17" y="176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7" y="156"/>
                  <a:pt x="19" y="154"/>
                  <a:pt x="21" y="154"/>
                </a:cubicBezTo>
                <a:cubicBezTo>
                  <a:pt x="39" y="154"/>
                  <a:pt x="39" y="154"/>
                  <a:pt x="39" y="154"/>
                </a:cubicBezTo>
                <a:cubicBezTo>
                  <a:pt x="42" y="154"/>
                  <a:pt x="43" y="156"/>
                  <a:pt x="43" y="158"/>
                </a:cubicBezTo>
                <a:lnTo>
                  <a:pt x="43" y="176"/>
                </a:lnTo>
                <a:close/>
                <a:moveTo>
                  <a:pt x="43" y="132"/>
                </a:moveTo>
                <a:cubicBezTo>
                  <a:pt x="43" y="134"/>
                  <a:pt x="42" y="136"/>
                  <a:pt x="39" y="136"/>
                </a:cubicBezTo>
                <a:cubicBezTo>
                  <a:pt x="21" y="136"/>
                  <a:pt x="21" y="136"/>
                  <a:pt x="21" y="136"/>
                </a:cubicBezTo>
                <a:cubicBezTo>
                  <a:pt x="19" y="136"/>
                  <a:pt x="17" y="134"/>
                  <a:pt x="17" y="132"/>
                </a:cubicBezTo>
                <a:cubicBezTo>
                  <a:pt x="17" y="114"/>
                  <a:pt x="17" y="114"/>
                  <a:pt x="17" y="114"/>
                </a:cubicBezTo>
                <a:cubicBezTo>
                  <a:pt x="17" y="112"/>
                  <a:pt x="19" y="110"/>
                  <a:pt x="21" y="110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2" y="110"/>
                  <a:pt x="43" y="112"/>
                  <a:pt x="43" y="114"/>
                </a:cubicBezTo>
                <a:lnTo>
                  <a:pt x="43" y="132"/>
                </a:lnTo>
                <a:close/>
                <a:moveTo>
                  <a:pt x="43" y="90"/>
                </a:moveTo>
                <a:cubicBezTo>
                  <a:pt x="43" y="92"/>
                  <a:pt x="42" y="94"/>
                  <a:pt x="39" y="94"/>
                </a:cubicBezTo>
                <a:cubicBezTo>
                  <a:pt x="21" y="94"/>
                  <a:pt x="21" y="94"/>
                  <a:pt x="21" y="94"/>
                </a:cubicBezTo>
                <a:cubicBezTo>
                  <a:pt x="19" y="94"/>
                  <a:pt x="17" y="92"/>
                  <a:pt x="17" y="9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0"/>
                  <a:pt x="19" y="68"/>
                  <a:pt x="21" y="68"/>
                </a:cubicBezTo>
                <a:cubicBezTo>
                  <a:pt x="39" y="68"/>
                  <a:pt x="39" y="68"/>
                  <a:pt x="39" y="68"/>
                </a:cubicBezTo>
                <a:cubicBezTo>
                  <a:pt x="42" y="68"/>
                  <a:pt x="43" y="70"/>
                  <a:pt x="43" y="72"/>
                </a:cubicBezTo>
                <a:lnTo>
                  <a:pt x="43" y="90"/>
                </a:lnTo>
                <a:close/>
                <a:moveTo>
                  <a:pt x="43" y="46"/>
                </a:moveTo>
                <a:cubicBezTo>
                  <a:pt x="43" y="48"/>
                  <a:pt x="42" y="50"/>
                  <a:pt x="39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19" y="50"/>
                  <a:pt x="17" y="48"/>
                  <a:pt x="17" y="46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6"/>
                  <a:pt x="19" y="24"/>
                  <a:pt x="21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4"/>
                  <a:pt x="43" y="26"/>
                  <a:pt x="43" y="28"/>
                </a:cubicBezTo>
                <a:lnTo>
                  <a:pt x="43" y="46"/>
                </a:lnTo>
                <a:close/>
                <a:moveTo>
                  <a:pt x="226" y="177"/>
                </a:moveTo>
                <a:cubicBezTo>
                  <a:pt x="226" y="182"/>
                  <a:pt x="222" y="185"/>
                  <a:pt x="218" y="185"/>
                </a:cubicBezTo>
                <a:cubicBezTo>
                  <a:pt x="70" y="185"/>
                  <a:pt x="70" y="185"/>
                  <a:pt x="70" y="185"/>
                </a:cubicBezTo>
                <a:cubicBezTo>
                  <a:pt x="66" y="185"/>
                  <a:pt x="62" y="182"/>
                  <a:pt x="62" y="177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2"/>
                  <a:pt x="66" y="18"/>
                  <a:pt x="70" y="18"/>
                </a:cubicBezTo>
                <a:cubicBezTo>
                  <a:pt x="218" y="18"/>
                  <a:pt x="218" y="18"/>
                  <a:pt x="218" y="18"/>
                </a:cubicBezTo>
                <a:cubicBezTo>
                  <a:pt x="222" y="18"/>
                  <a:pt x="226" y="22"/>
                  <a:pt x="226" y="26"/>
                </a:cubicBezTo>
                <a:lnTo>
                  <a:pt x="226" y="177"/>
                </a:lnTo>
                <a:close/>
                <a:moveTo>
                  <a:pt x="271" y="176"/>
                </a:moveTo>
                <a:cubicBezTo>
                  <a:pt x="271" y="178"/>
                  <a:pt x="269" y="180"/>
                  <a:pt x="267" y="180"/>
                </a:cubicBezTo>
                <a:cubicBezTo>
                  <a:pt x="249" y="180"/>
                  <a:pt x="249" y="180"/>
                  <a:pt x="249" y="180"/>
                </a:cubicBezTo>
                <a:cubicBezTo>
                  <a:pt x="247" y="180"/>
                  <a:pt x="245" y="178"/>
                  <a:pt x="245" y="176"/>
                </a:cubicBezTo>
                <a:cubicBezTo>
                  <a:pt x="245" y="158"/>
                  <a:pt x="245" y="158"/>
                  <a:pt x="245" y="158"/>
                </a:cubicBezTo>
                <a:cubicBezTo>
                  <a:pt x="245" y="156"/>
                  <a:pt x="247" y="154"/>
                  <a:pt x="249" y="154"/>
                </a:cubicBezTo>
                <a:cubicBezTo>
                  <a:pt x="267" y="154"/>
                  <a:pt x="267" y="154"/>
                  <a:pt x="267" y="154"/>
                </a:cubicBezTo>
                <a:cubicBezTo>
                  <a:pt x="269" y="154"/>
                  <a:pt x="271" y="156"/>
                  <a:pt x="271" y="158"/>
                </a:cubicBezTo>
                <a:lnTo>
                  <a:pt x="271" y="176"/>
                </a:lnTo>
                <a:close/>
                <a:moveTo>
                  <a:pt x="271" y="132"/>
                </a:moveTo>
                <a:cubicBezTo>
                  <a:pt x="271" y="134"/>
                  <a:pt x="269" y="136"/>
                  <a:pt x="267" y="136"/>
                </a:cubicBezTo>
                <a:cubicBezTo>
                  <a:pt x="249" y="136"/>
                  <a:pt x="249" y="136"/>
                  <a:pt x="249" y="136"/>
                </a:cubicBezTo>
                <a:cubicBezTo>
                  <a:pt x="247" y="136"/>
                  <a:pt x="245" y="134"/>
                  <a:pt x="245" y="132"/>
                </a:cubicBezTo>
                <a:cubicBezTo>
                  <a:pt x="245" y="114"/>
                  <a:pt x="245" y="114"/>
                  <a:pt x="245" y="114"/>
                </a:cubicBezTo>
                <a:cubicBezTo>
                  <a:pt x="245" y="112"/>
                  <a:pt x="247" y="110"/>
                  <a:pt x="249" y="110"/>
                </a:cubicBezTo>
                <a:cubicBezTo>
                  <a:pt x="267" y="110"/>
                  <a:pt x="267" y="110"/>
                  <a:pt x="267" y="110"/>
                </a:cubicBezTo>
                <a:cubicBezTo>
                  <a:pt x="269" y="110"/>
                  <a:pt x="271" y="112"/>
                  <a:pt x="271" y="114"/>
                </a:cubicBezTo>
                <a:lnTo>
                  <a:pt x="271" y="132"/>
                </a:lnTo>
                <a:close/>
                <a:moveTo>
                  <a:pt x="271" y="90"/>
                </a:moveTo>
                <a:cubicBezTo>
                  <a:pt x="271" y="92"/>
                  <a:pt x="269" y="94"/>
                  <a:pt x="267" y="94"/>
                </a:cubicBezTo>
                <a:cubicBezTo>
                  <a:pt x="249" y="94"/>
                  <a:pt x="249" y="94"/>
                  <a:pt x="249" y="94"/>
                </a:cubicBezTo>
                <a:cubicBezTo>
                  <a:pt x="247" y="94"/>
                  <a:pt x="245" y="92"/>
                  <a:pt x="245" y="90"/>
                </a:cubicBezTo>
                <a:cubicBezTo>
                  <a:pt x="245" y="72"/>
                  <a:pt x="245" y="72"/>
                  <a:pt x="245" y="72"/>
                </a:cubicBezTo>
                <a:cubicBezTo>
                  <a:pt x="245" y="70"/>
                  <a:pt x="247" y="68"/>
                  <a:pt x="249" y="6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69" y="68"/>
                  <a:pt x="271" y="70"/>
                  <a:pt x="271" y="72"/>
                </a:cubicBezTo>
                <a:lnTo>
                  <a:pt x="271" y="90"/>
                </a:lnTo>
                <a:close/>
                <a:moveTo>
                  <a:pt x="271" y="46"/>
                </a:moveTo>
                <a:cubicBezTo>
                  <a:pt x="271" y="48"/>
                  <a:pt x="269" y="50"/>
                  <a:pt x="267" y="50"/>
                </a:cubicBezTo>
                <a:cubicBezTo>
                  <a:pt x="249" y="50"/>
                  <a:pt x="249" y="50"/>
                  <a:pt x="249" y="50"/>
                </a:cubicBezTo>
                <a:cubicBezTo>
                  <a:pt x="247" y="50"/>
                  <a:pt x="245" y="48"/>
                  <a:pt x="245" y="46"/>
                </a:cubicBezTo>
                <a:cubicBezTo>
                  <a:pt x="245" y="28"/>
                  <a:pt x="245" y="28"/>
                  <a:pt x="245" y="28"/>
                </a:cubicBezTo>
                <a:cubicBezTo>
                  <a:pt x="245" y="26"/>
                  <a:pt x="247" y="24"/>
                  <a:pt x="249" y="24"/>
                </a:cubicBezTo>
                <a:cubicBezTo>
                  <a:pt x="267" y="24"/>
                  <a:pt x="267" y="24"/>
                  <a:pt x="267" y="24"/>
                </a:cubicBezTo>
                <a:cubicBezTo>
                  <a:pt x="269" y="24"/>
                  <a:pt x="271" y="26"/>
                  <a:pt x="271" y="28"/>
                </a:cubicBezTo>
                <a:lnTo>
                  <a:pt x="271" y="4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32" name="组合 141"/>
          <p:cNvPicPr>
            <a:picLocks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2951163"/>
            <a:ext cx="2746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33" name="Freeform 123"/>
          <p:cNvSpPr>
            <a:spLocks noEditPoints="1"/>
          </p:cNvSpPr>
          <p:nvPr/>
        </p:nvSpPr>
        <p:spPr bwMode="auto">
          <a:xfrm>
            <a:off x="5130800" y="4564063"/>
            <a:ext cx="276225" cy="274637"/>
          </a:xfrm>
          <a:custGeom>
            <a:avLst/>
            <a:gdLst>
              <a:gd name="T0" fmla="*/ 2147483647 w 174"/>
              <a:gd name="T1" fmla="*/ 2147483647 h 173"/>
              <a:gd name="T2" fmla="*/ 2147483647 w 174"/>
              <a:gd name="T3" fmla="*/ 2147483647 h 173"/>
              <a:gd name="T4" fmla="*/ 2147483647 w 174"/>
              <a:gd name="T5" fmla="*/ 2147483647 h 173"/>
              <a:gd name="T6" fmla="*/ 2147483647 w 174"/>
              <a:gd name="T7" fmla="*/ 2147483647 h 173"/>
              <a:gd name="T8" fmla="*/ 2147483647 w 174"/>
              <a:gd name="T9" fmla="*/ 2147483647 h 173"/>
              <a:gd name="T10" fmla="*/ 2147483647 w 174"/>
              <a:gd name="T11" fmla="*/ 2147483647 h 173"/>
              <a:gd name="T12" fmla="*/ 2147483647 w 174"/>
              <a:gd name="T13" fmla="*/ 2147483647 h 173"/>
              <a:gd name="T14" fmla="*/ 2147483647 w 174"/>
              <a:gd name="T15" fmla="*/ 2147483647 h 173"/>
              <a:gd name="T16" fmla="*/ 2147483647 w 174"/>
              <a:gd name="T17" fmla="*/ 2147483647 h 173"/>
              <a:gd name="T18" fmla="*/ 2147483647 w 174"/>
              <a:gd name="T19" fmla="*/ 2147483647 h 173"/>
              <a:gd name="T20" fmla="*/ 2147483647 w 174"/>
              <a:gd name="T21" fmla="*/ 2147483647 h 173"/>
              <a:gd name="T22" fmla="*/ 2147483647 w 174"/>
              <a:gd name="T23" fmla="*/ 2147483647 h 173"/>
              <a:gd name="T24" fmla="*/ 2147483647 w 174"/>
              <a:gd name="T25" fmla="*/ 2147483647 h 173"/>
              <a:gd name="T26" fmla="*/ 2147483647 w 174"/>
              <a:gd name="T27" fmla="*/ 2147483647 h 173"/>
              <a:gd name="T28" fmla="*/ 2147483647 w 174"/>
              <a:gd name="T29" fmla="*/ 2147483647 h 173"/>
              <a:gd name="T30" fmla="*/ 2147483647 w 174"/>
              <a:gd name="T31" fmla="*/ 2147483647 h 173"/>
              <a:gd name="T32" fmla="*/ 2147483647 w 174"/>
              <a:gd name="T33" fmla="*/ 2147483647 h 173"/>
              <a:gd name="T34" fmla="*/ 2147483647 w 174"/>
              <a:gd name="T35" fmla="*/ 2147483647 h 173"/>
              <a:gd name="T36" fmla="*/ 2147483647 w 174"/>
              <a:gd name="T37" fmla="*/ 2147483647 h 173"/>
              <a:gd name="T38" fmla="*/ 2147483647 w 174"/>
              <a:gd name="T39" fmla="*/ 2147483647 h 173"/>
              <a:gd name="T40" fmla="*/ 2147483647 w 174"/>
              <a:gd name="T41" fmla="*/ 2147483647 h 173"/>
              <a:gd name="T42" fmla="*/ 2147483647 w 174"/>
              <a:gd name="T43" fmla="*/ 0 h 173"/>
              <a:gd name="T44" fmla="*/ 2147483647 w 174"/>
              <a:gd name="T45" fmla="*/ 2147483647 h 173"/>
              <a:gd name="T46" fmla="*/ 0 w 174"/>
              <a:gd name="T47" fmla="*/ 2147483647 h 173"/>
              <a:gd name="T48" fmla="*/ 2147483647 w 174"/>
              <a:gd name="T49" fmla="*/ 2147483647 h 173"/>
              <a:gd name="T50" fmla="*/ 2147483647 w 174"/>
              <a:gd name="T51" fmla="*/ 2147483647 h 173"/>
              <a:gd name="T52" fmla="*/ 2147483647 w 174"/>
              <a:gd name="T53" fmla="*/ 2147483647 h 173"/>
              <a:gd name="T54" fmla="*/ 2147483647 w 174"/>
              <a:gd name="T55" fmla="*/ 2147483647 h 173"/>
              <a:gd name="T56" fmla="*/ 2147483647 w 174"/>
              <a:gd name="T57" fmla="*/ 2147483647 h 173"/>
              <a:gd name="T58" fmla="*/ 2147483647 w 174"/>
              <a:gd name="T59" fmla="*/ 2147483647 h 173"/>
              <a:gd name="T60" fmla="*/ 2147483647 w 174"/>
              <a:gd name="T61" fmla="*/ 2147483647 h 173"/>
              <a:gd name="T62" fmla="*/ 2147483647 w 174"/>
              <a:gd name="T63" fmla="*/ 0 h 17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" h="173">
                <a:moveTo>
                  <a:pt x="87" y="49"/>
                </a:moveTo>
                <a:lnTo>
                  <a:pt x="93" y="72"/>
                </a:lnTo>
                <a:lnTo>
                  <a:pt x="96" y="82"/>
                </a:lnTo>
                <a:lnTo>
                  <a:pt x="106" y="82"/>
                </a:lnTo>
                <a:lnTo>
                  <a:pt x="130" y="82"/>
                </a:lnTo>
                <a:lnTo>
                  <a:pt x="112" y="94"/>
                </a:lnTo>
                <a:lnTo>
                  <a:pt x="103" y="99"/>
                </a:lnTo>
                <a:lnTo>
                  <a:pt x="106" y="109"/>
                </a:lnTo>
                <a:lnTo>
                  <a:pt x="115" y="134"/>
                </a:lnTo>
                <a:lnTo>
                  <a:pt x="95" y="118"/>
                </a:lnTo>
                <a:lnTo>
                  <a:pt x="87" y="111"/>
                </a:lnTo>
                <a:lnTo>
                  <a:pt x="79" y="118"/>
                </a:lnTo>
                <a:lnTo>
                  <a:pt x="60" y="134"/>
                </a:lnTo>
                <a:lnTo>
                  <a:pt x="68" y="109"/>
                </a:lnTo>
                <a:lnTo>
                  <a:pt x="71" y="99"/>
                </a:lnTo>
                <a:lnTo>
                  <a:pt x="62" y="94"/>
                </a:lnTo>
                <a:lnTo>
                  <a:pt x="44" y="82"/>
                </a:lnTo>
                <a:lnTo>
                  <a:pt x="68" y="82"/>
                </a:lnTo>
                <a:lnTo>
                  <a:pt x="78" y="82"/>
                </a:lnTo>
                <a:lnTo>
                  <a:pt x="80" y="72"/>
                </a:lnTo>
                <a:lnTo>
                  <a:pt x="87" y="49"/>
                </a:lnTo>
                <a:close/>
                <a:moveTo>
                  <a:pt x="87" y="0"/>
                </a:moveTo>
                <a:lnTo>
                  <a:pt x="68" y="68"/>
                </a:lnTo>
                <a:lnTo>
                  <a:pt x="0" y="68"/>
                </a:lnTo>
                <a:lnTo>
                  <a:pt x="55" y="105"/>
                </a:lnTo>
                <a:lnTo>
                  <a:pt x="34" y="173"/>
                </a:lnTo>
                <a:lnTo>
                  <a:pt x="87" y="128"/>
                </a:lnTo>
                <a:lnTo>
                  <a:pt x="143" y="173"/>
                </a:lnTo>
                <a:lnTo>
                  <a:pt x="119" y="105"/>
                </a:lnTo>
                <a:lnTo>
                  <a:pt x="174" y="68"/>
                </a:lnTo>
                <a:lnTo>
                  <a:pt x="106" y="68"/>
                </a:lnTo>
                <a:lnTo>
                  <a:pt x="87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34" name="组合 145"/>
          <p:cNvPicPr>
            <a:picLocks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2908300"/>
            <a:ext cx="20161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35" name="组合 149"/>
          <p:cNvPicPr>
            <a:picLocks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6218238"/>
            <a:ext cx="2682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36" name="组合 152"/>
          <p:cNvPicPr>
            <a:picLocks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2352675"/>
            <a:ext cx="201612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37" name="组合 155"/>
          <p:cNvPicPr>
            <a:picLocks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2352675"/>
            <a:ext cx="201613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38" name="组合 158"/>
          <p:cNvPicPr>
            <a:picLocks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2908300"/>
            <a:ext cx="27463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39" name="组合 164"/>
          <p:cNvPicPr>
            <a:picLocks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211888"/>
            <a:ext cx="27463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40" name="组合 168"/>
          <p:cNvPicPr>
            <a:picLocks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00" y="5662613"/>
            <a:ext cx="27305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41" name="Freeform 144"/>
          <p:cNvSpPr>
            <a:spLocks noEditPoints="1"/>
          </p:cNvSpPr>
          <p:nvPr/>
        </p:nvSpPr>
        <p:spPr bwMode="auto">
          <a:xfrm>
            <a:off x="8439150" y="6234113"/>
            <a:ext cx="276225" cy="241300"/>
          </a:xfrm>
          <a:custGeom>
            <a:avLst/>
            <a:gdLst>
              <a:gd name="T0" fmla="*/ 2147483647 w 288"/>
              <a:gd name="T1" fmla="*/ 2147483647 h 253"/>
              <a:gd name="T2" fmla="*/ 2147483647 w 288"/>
              <a:gd name="T3" fmla="*/ 2147483647 h 253"/>
              <a:gd name="T4" fmla="*/ 2147483647 w 288"/>
              <a:gd name="T5" fmla="*/ 2147483647 h 253"/>
              <a:gd name="T6" fmla="*/ 2147483647 w 288"/>
              <a:gd name="T7" fmla="*/ 0 h 253"/>
              <a:gd name="T8" fmla="*/ 2147483647 w 288"/>
              <a:gd name="T9" fmla="*/ 0 h 253"/>
              <a:gd name="T10" fmla="*/ 2147483647 w 288"/>
              <a:gd name="T11" fmla="*/ 2147483647 h 253"/>
              <a:gd name="T12" fmla="*/ 0 w 288"/>
              <a:gd name="T13" fmla="*/ 2147483647 h 253"/>
              <a:gd name="T14" fmla="*/ 0 w 288"/>
              <a:gd name="T15" fmla="*/ 2147483647 h 253"/>
              <a:gd name="T16" fmla="*/ 0 w 288"/>
              <a:gd name="T17" fmla="*/ 2147483647 h 253"/>
              <a:gd name="T18" fmla="*/ 2147483647 w 288"/>
              <a:gd name="T19" fmla="*/ 2147483647 h 253"/>
              <a:gd name="T20" fmla="*/ 2147483647 w 288"/>
              <a:gd name="T21" fmla="*/ 2147483647 h 253"/>
              <a:gd name="T22" fmla="*/ 2147483647 w 288"/>
              <a:gd name="T23" fmla="*/ 2147483647 h 253"/>
              <a:gd name="T24" fmla="*/ 2147483647 w 288"/>
              <a:gd name="T25" fmla="*/ 2147483647 h 253"/>
              <a:gd name="T26" fmla="*/ 2147483647 w 288"/>
              <a:gd name="T27" fmla="*/ 2147483647 h 253"/>
              <a:gd name="T28" fmla="*/ 2147483647 w 288"/>
              <a:gd name="T29" fmla="*/ 2147483647 h 253"/>
              <a:gd name="T30" fmla="*/ 2147483647 w 288"/>
              <a:gd name="T31" fmla="*/ 2147483647 h 253"/>
              <a:gd name="T32" fmla="*/ 2147483647 w 288"/>
              <a:gd name="T33" fmla="*/ 2147483647 h 253"/>
              <a:gd name="T34" fmla="*/ 2147483647 w 288"/>
              <a:gd name="T35" fmla="*/ 2147483647 h 253"/>
              <a:gd name="T36" fmla="*/ 2147483647 w 288"/>
              <a:gd name="T37" fmla="*/ 2147483647 h 253"/>
              <a:gd name="T38" fmla="*/ 2147483647 w 288"/>
              <a:gd name="T39" fmla="*/ 2147483647 h 253"/>
              <a:gd name="T40" fmla="*/ 2147483647 w 288"/>
              <a:gd name="T41" fmla="*/ 2147483647 h 253"/>
              <a:gd name="T42" fmla="*/ 2147483647 w 288"/>
              <a:gd name="T43" fmla="*/ 2147483647 h 253"/>
              <a:gd name="T44" fmla="*/ 2147483647 w 288"/>
              <a:gd name="T45" fmla="*/ 2147483647 h 253"/>
              <a:gd name="T46" fmla="*/ 2147483647 w 288"/>
              <a:gd name="T47" fmla="*/ 2147483647 h 253"/>
              <a:gd name="T48" fmla="*/ 2147483647 w 288"/>
              <a:gd name="T49" fmla="*/ 2147483647 h 253"/>
              <a:gd name="T50" fmla="*/ 2147483647 w 288"/>
              <a:gd name="T51" fmla="*/ 2147483647 h 253"/>
              <a:gd name="T52" fmla="*/ 2147483647 w 288"/>
              <a:gd name="T53" fmla="*/ 2147483647 h 253"/>
              <a:gd name="T54" fmla="*/ 2147483647 w 288"/>
              <a:gd name="T55" fmla="*/ 2147483647 h 253"/>
              <a:gd name="T56" fmla="*/ 2147483647 w 288"/>
              <a:gd name="T57" fmla="*/ 2147483647 h 253"/>
              <a:gd name="T58" fmla="*/ 2147483647 w 288"/>
              <a:gd name="T59" fmla="*/ 2147483647 h 253"/>
              <a:gd name="T60" fmla="*/ 2147483647 w 288"/>
              <a:gd name="T61" fmla="*/ 2147483647 h 25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53">
                <a:moveTo>
                  <a:pt x="288" y="63"/>
                </a:moveTo>
                <a:cubicBezTo>
                  <a:pt x="288" y="40"/>
                  <a:pt x="288" y="40"/>
                  <a:pt x="288" y="40"/>
                </a:cubicBezTo>
                <a:cubicBezTo>
                  <a:pt x="288" y="34"/>
                  <a:pt x="277" y="26"/>
                  <a:pt x="259" y="19"/>
                </a:cubicBezTo>
                <a:cubicBezTo>
                  <a:pt x="233" y="9"/>
                  <a:pt x="192" y="0"/>
                  <a:pt x="145" y="0"/>
                </a:cubicBezTo>
                <a:cubicBezTo>
                  <a:pt x="145" y="0"/>
                  <a:pt x="144" y="0"/>
                  <a:pt x="144" y="0"/>
                </a:cubicBezTo>
                <a:cubicBezTo>
                  <a:pt x="97" y="0"/>
                  <a:pt x="55" y="9"/>
                  <a:pt x="29" y="19"/>
                </a:cubicBezTo>
                <a:cubicBezTo>
                  <a:pt x="12" y="26"/>
                  <a:pt x="1" y="34"/>
                  <a:pt x="0" y="40"/>
                </a:cubicBezTo>
                <a:cubicBezTo>
                  <a:pt x="0" y="40"/>
                  <a:pt x="0" y="40"/>
                  <a:pt x="0" y="41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28"/>
                  <a:pt x="64" y="253"/>
                  <a:pt x="143" y="253"/>
                </a:cubicBezTo>
                <a:cubicBezTo>
                  <a:pt x="143" y="253"/>
                  <a:pt x="144" y="253"/>
                  <a:pt x="144" y="253"/>
                </a:cubicBezTo>
                <a:cubicBezTo>
                  <a:pt x="224" y="253"/>
                  <a:pt x="288" y="228"/>
                  <a:pt x="288" y="212"/>
                </a:cubicBezTo>
                <a:lnTo>
                  <a:pt x="288" y="63"/>
                </a:lnTo>
                <a:close/>
                <a:moveTo>
                  <a:pt x="144" y="29"/>
                </a:moveTo>
                <a:cubicBezTo>
                  <a:pt x="145" y="29"/>
                  <a:pt x="145" y="29"/>
                  <a:pt x="145" y="29"/>
                </a:cubicBezTo>
                <a:cubicBezTo>
                  <a:pt x="201" y="29"/>
                  <a:pt x="244" y="43"/>
                  <a:pt x="259" y="51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44" y="60"/>
                  <a:pt x="201" y="73"/>
                  <a:pt x="144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87" y="73"/>
                  <a:pt x="44" y="60"/>
                  <a:pt x="29" y="52"/>
                </a:cubicBezTo>
                <a:cubicBezTo>
                  <a:pt x="29" y="51"/>
                  <a:pt x="29" y="51"/>
                  <a:pt x="29" y="51"/>
                </a:cubicBezTo>
                <a:cubicBezTo>
                  <a:pt x="44" y="43"/>
                  <a:pt x="87" y="29"/>
                  <a:pt x="144" y="29"/>
                </a:cubicBezTo>
                <a:close/>
                <a:moveTo>
                  <a:pt x="144" y="162"/>
                </a:moveTo>
                <a:cubicBezTo>
                  <a:pt x="143" y="162"/>
                  <a:pt x="143" y="162"/>
                  <a:pt x="143" y="162"/>
                </a:cubicBezTo>
                <a:cubicBezTo>
                  <a:pt x="87" y="162"/>
                  <a:pt x="44" y="148"/>
                  <a:pt x="29" y="140"/>
                </a:cubicBezTo>
                <a:cubicBezTo>
                  <a:pt x="29" y="83"/>
                  <a:pt x="29" y="83"/>
                  <a:pt x="29" y="83"/>
                </a:cubicBezTo>
                <a:cubicBezTo>
                  <a:pt x="55" y="94"/>
                  <a:pt x="96" y="102"/>
                  <a:pt x="143" y="102"/>
                </a:cubicBezTo>
                <a:cubicBezTo>
                  <a:pt x="143" y="102"/>
                  <a:pt x="144" y="102"/>
                  <a:pt x="144" y="102"/>
                </a:cubicBezTo>
                <a:cubicBezTo>
                  <a:pt x="191" y="102"/>
                  <a:pt x="233" y="94"/>
                  <a:pt x="259" y="83"/>
                </a:cubicBezTo>
                <a:cubicBezTo>
                  <a:pt x="259" y="140"/>
                  <a:pt x="259" y="140"/>
                  <a:pt x="259" y="140"/>
                </a:cubicBezTo>
                <a:cubicBezTo>
                  <a:pt x="244" y="148"/>
                  <a:pt x="201" y="161"/>
                  <a:pt x="144" y="16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42" name="组合 172"/>
          <p:cNvPicPr>
            <a:picLocks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3455988"/>
            <a:ext cx="2682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43" name="组合 180"/>
          <p:cNvPicPr>
            <a:picLocks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3511550"/>
            <a:ext cx="27940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44" name="组合 187"/>
          <p:cNvPicPr>
            <a:picLocks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3498850"/>
            <a:ext cx="274638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45" name="组合 196"/>
          <p:cNvPicPr>
            <a:picLocks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6242050"/>
            <a:ext cx="2746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46" name="Freeform 169"/>
          <p:cNvSpPr>
            <a:spLocks/>
          </p:cNvSpPr>
          <p:nvPr/>
        </p:nvSpPr>
        <p:spPr bwMode="auto">
          <a:xfrm>
            <a:off x="10644188" y="6216650"/>
            <a:ext cx="276225" cy="276225"/>
          </a:xfrm>
          <a:custGeom>
            <a:avLst/>
            <a:gdLst>
              <a:gd name="T0" fmla="*/ 2147483647 w 288"/>
              <a:gd name="T1" fmla="*/ 2147483647 h 288"/>
              <a:gd name="T2" fmla="*/ 2147483647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2147483647 h 288"/>
              <a:gd name="T10" fmla="*/ 0 w 288"/>
              <a:gd name="T11" fmla="*/ 2147483647 h 288"/>
              <a:gd name="T12" fmla="*/ 0 w 288"/>
              <a:gd name="T13" fmla="*/ 2147483647 h 288"/>
              <a:gd name="T14" fmla="*/ 2147483647 w 288"/>
              <a:gd name="T15" fmla="*/ 0 h 288"/>
              <a:gd name="T16" fmla="*/ 2147483647 w 288"/>
              <a:gd name="T17" fmla="*/ 0 h 288"/>
              <a:gd name="T18" fmla="*/ 2147483647 w 288"/>
              <a:gd name="T19" fmla="*/ 2147483647 h 28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" h="288">
                <a:moveTo>
                  <a:pt x="288" y="48"/>
                </a:moveTo>
                <a:cubicBezTo>
                  <a:pt x="288" y="216"/>
                  <a:pt x="288" y="216"/>
                  <a:pt x="288" y="216"/>
                </a:cubicBezTo>
                <a:cubicBezTo>
                  <a:pt x="202" y="216"/>
                  <a:pt x="202" y="216"/>
                  <a:pt x="202" y="216"/>
                </a:cubicBezTo>
                <a:cubicBezTo>
                  <a:pt x="145" y="288"/>
                  <a:pt x="145" y="288"/>
                  <a:pt x="145" y="288"/>
                </a:cubicBezTo>
                <a:cubicBezTo>
                  <a:pt x="88" y="216"/>
                  <a:pt x="88" y="216"/>
                  <a:pt x="88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7" y="0"/>
                  <a:pt x="288" y="22"/>
                  <a:pt x="288" y="4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47" name="Freeform 170"/>
          <p:cNvSpPr>
            <a:spLocks/>
          </p:cNvSpPr>
          <p:nvPr/>
        </p:nvSpPr>
        <p:spPr bwMode="auto">
          <a:xfrm>
            <a:off x="1822450" y="2395538"/>
            <a:ext cx="276225" cy="200025"/>
          </a:xfrm>
          <a:custGeom>
            <a:avLst/>
            <a:gdLst>
              <a:gd name="T0" fmla="*/ 2147483647 w 288"/>
              <a:gd name="T1" fmla="*/ 2147483647 h 209"/>
              <a:gd name="T2" fmla="*/ 2147483647 w 288"/>
              <a:gd name="T3" fmla="*/ 0 h 209"/>
              <a:gd name="T4" fmla="*/ 2147483647 w 288"/>
              <a:gd name="T5" fmla="*/ 0 h 209"/>
              <a:gd name="T6" fmla="*/ 0 w 288"/>
              <a:gd name="T7" fmla="*/ 2147483647 h 209"/>
              <a:gd name="T8" fmla="*/ 0 w 288"/>
              <a:gd name="T9" fmla="*/ 2147483647 h 209"/>
              <a:gd name="T10" fmla="*/ 0 w 288"/>
              <a:gd name="T11" fmla="*/ 2147483647 h 209"/>
              <a:gd name="T12" fmla="*/ 2147483647 w 288"/>
              <a:gd name="T13" fmla="*/ 2147483647 h 209"/>
              <a:gd name="T14" fmla="*/ 2147483647 w 288"/>
              <a:gd name="T15" fmla="*/ 2147483647 h 209"/>
              <a:gd name="T16" fmla="*/ 2147483647 w 288"/>
              <a:gd name="T17" fmla="*/ 2147483647 h 209"/>
              <a:gd name="T18" fmla="*/ 2147483647 w 288"/>
              <a:gd name="T19" fmla="*/ 2147483647 h 209"/>
              <a:gd name="T20" fmla="*/ 2147483647 w 288"/>
              <a:gd name="T21" fmla="*/ 2147483647 h 209"/>
              <a:gd name="T22" fmla="*/ 2147483647 w 288"/>
              <a:gd name="T23" fmla="*/ 2147483647 h 209"/>
              <a:gd name="T24" fmla="*/ 2147483647 w 288"/>
              <a:gd name="T25" fmla="*/ 2147483647 h 209"/>
              <a:gd name="T26" fmla="*/ 2147483647 w 288"/>
              <a:gd name="T27" fmla="*/ 2147483647 h 209"/>
              <a:gd name="T28" fmla="*/ 2147483647 w 288"/>
              <a:gd name="T29" fmla="*/ 2147483647 h 209"/>
              <a:gd name="T30" fmla="*/ 2147483647 w 288"/>
              <a:gd name="T31" fmla="*/ 2147483647 h 209"/>
              <a:gd name="T32" fmla="*/ 2147483647 w 288"/>
              <a:gd name="T33" fmla="*/ 2147483647 h 209"/>
              <a:gd name="T34" fmla="*/ 2147483647 w 288"/>
              <a:gd name="T35" fmla="*/ 2147483647 h 209"/>
              <a:gd name="T36" fmla="*/ 2147483647 w 288"/>
              <a:gd name="T37" fmla="*/ 2147483647 h 209"/>
              <a:gd name="T38" fmla="*/ 2147483647 w 288"/>
              <a:gd name="T39" fmla="*/ 2147483647 h 209"/>
              <a:gd name="T40" fmla="*/ 2147483647 w 288"/>
              <a:gd name="T41" fmla="*/ 2147483647 h 209"/>
              <a:gd name="T42" fmla="*/ 2147483647 w 288"/>
              <a:gd name="T43" fmla="*/ 2147483647 h 209"/>
              <a:gd name="T44" fmla="*/ 2147483647 w 288"/>
              <a:gd name="T45" fmla="*/ 2147483647 h 209"/>
              <a:gd name="T46" fmla="*/ 2147483647 w 288"/>
              <a:gd name="T47" fmla="*/ 2147483647 h 209"/>
              <a:gd name="T48" fmla="*/ 2147483647 w 288"/>
              <a:gd name="T49" fmla="*/ 2147483647 h 209"/>
              <a:gd name="T50" fmla="*/ 2147483647 w 288"/>
              <a:gd name="T51" fmla="*/ 2147483647 h 209"/>
              <a:gd name="T52" fmla="*/ 2147483647 w 288"/>
              <a:gd name="T53" fmla="*/ 2147483647 h 209"/>
              <a:gd name="T54" fmla="*/ 2147483647 w 288"/>
              <a:gd name="T55" fmla="*/ 2147483647 h 20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8" h="209">
                <a:moveTo>
                  <a:pt x="288" y="78"/>
                </a:moveTo>
                <a:cubicBezTo>
                  <a:pt x="288" y="35"/>
                  <a:pt x="253" y="0"/>
                  <a:pt x="2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35" y="0"/>
                  <a:pt x="0" y="35"/>
                  <a:pt x="0" y="78"/>
                </a:cubicBezTo>
                <a:cubicBezTo>
                  <a:pt x="0" y="79"/>
                  <a:pt x="0" y="79"/>
                  <a:pt x="0" y="80"/>
                </a:cubicBezTo>
                <a:cubicBezTo>
                  <a:pt x="0" y="80"/>
                  <a:pt x="0" y="81"/>
                  <a:pt x="0" y="81"/>
                </a:cubicBezTo>
                <a:cubicBezTo>
                  <a:pt x="0" y="125"/>
                  <a:pt x="35" y="160"/>
                  <a:pt x="79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79" y="121"/>
                  <a:pt x="79" y="121"/>
                  <a:pt x="79" y="121"/>
                </a:cubicBezTo>
                <a:cubicBezTo>
                  <a:pt x="57" y="121"/>
                  <a:pt x="39" y="103"/>
                  <a:pt x="39" y="81"/>
                </a:cubicBezTo>
                <a:cubicBezTo>
                  <a:pt x="39" y="81"/>
                  <a:pt x="39" y="79"/>
                  <a:pt x="39" y="79"/>
                </a:cubicBezTo>
                <a:cubicBezTo>
                  <a:pt x="39" y="79"/>
                  <a:pt x="39" y="79"/>
                  <a:pt x="39" y="78"/>
                </a:cubicBezTo>
                <a:cubicBezTo>
                  <a:pt x="39" y="57"/>
                  <a:pt x="57" y="39"/>
                  <a:pt x="79" y="39"/>
                </a:cubicBezTo>
                <a:cubicBezTo>
                  <a:pt x="210" y="39"/>
                  <a:pt x="210" y="39"/>
                  <a:pt x="210" y="39"/>
                </a:cubicBezTo>
                <a:cubicBezTo>
                  <a:pt x="231" y="39"/>
                  <a:pt x="249" y="57"/>
                  <a:pt x="249" y="78"/>
                </a:cubicBezTo>
                <a:cubicBezTo>
                  <a:pt x="249" y="79"/>
                  <a:pt x="249" y="80"/>
                  <a:pt x="249" y="80"/>
                </a:cubicBezTo>
                <a:cubicBezTo>
                  <a:pt x="249" y="80"/>
                  <a:pt x="249" y="81"/>
                  <a:pt x="249" y="81"/>
                </a:cubicBezTo>
                <a:cubicBezTo>
                  <a:pt x="249" y="103"/>
                  <a:pt x="231" y="121"/>
                  <a:pt x="210" y="121"/>
                </a:cubicBezTo>
                <a:cubicBezTo>
                  <a:pt x="183" y="121"/>
                  <a:pt x="183" y="121"/>
                  <a:pt x="183" y="121"/>
                </a:cubicBezTo>
                <a:cubicBezTo>
                  <a:pt x="183" y="71"/>
                  <a:pt x="183" y="71"/>
                  <a:pt x="183" y="71"/>
                </a:cubicBezTo>
                <a:cubicBezTo>
                  <a:pt x="114" y="140"/>
                  <a:pt x="114" y="140"/>
                  <a:pt x="114" y="140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3" y="160"/>
                  <a:pt x="183" y="160"/>
                  <a:pt x="183" y="160"/>
                </a:cubicBezTo>
                <a:cubicBezTo>
                  <a:pt x="210" y="160"/>
                  <a:pt x="210" y="160"/>
                  <a:pt x="210" y="160"/>
                </a:cubicBezTo>
                <a:cubicBezTo>
                  <a:pt x="253" y="160"/>
                  <a:pt x="288" y="125"/>
                  <a:pt x="288" y="81"/>
                </a:cubicBezTo>
                <a:cubicBezTo>
                  <a:pt x="288" y="81"/>
                  <a:pt x="288" y="80"/>
                  <a:pt x="288" y="80"/>
                </a:cubicBezTo>
                <a:cubicBezTo>
                  <a:pt x="288" y="79"/>
                  <a:pt x="288" y="79"/>
                  <a:pt x="288" y="7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48" name="Freeform 171"/>
          <p:cNvSpPr>
            <a:spLocks/>
          </p:cNvSpPr>
          <p:nvPr/>
        </p:nvSpPr>
        <p:spPr bwMode="auto">
          <a:xfrm>
            <a:off x="2378075" y="2908300"/>
            <a:ext cx="269875" cy="276225"/>
          </a:xfrm>
          <a:custGeom>
            <a:avLst/>
            <a:gdLst>
              <a:gd name="T0" fmla="*/ 2147483647 w 170"/>
              <a:gd name="T1" fmla="*/ 2147483647 h 174"/>
              <a:gd name="T2" fmla="*/ 2147483647 w 170"/>
              <a:gd name="T3" fmla="*/ 2147483647 h 174"/>
              <a:gd name="T4" fmla="*/ 2147483647 w 170"/>
              <a:gd name="T5" fmla="*/ 2147483647 h 174"/>
              <a:gd name="T6" fmla="*/ 2147483647 w 170"/>
              <a:gd name="T7" fmla="*/ 2147483647 h 174"/>
              <a:gd name="T8" fmla="*/ 2147483647 w 170"/>
              <a:gd name="T9" fmla="*/ 2147483647 h 174"/>
              <a:gd name="T10" fmla="*/ 2147483647 w 170"/>
              <a:gd name="T11" fmla="*/ 2147483647 h 174"/>
              <a:gd name="T12" fmla="*/ 2147483647 w 170"/>
              <a:gd name="T13" fmla="*/ 2147483647 h 174"/>
              <a:gd name="T14" fmla="*/ 2147483647 w 170"/>
              <a:gd name="T15" fmla="*/ 2147483647 h 174"/>
              <a:gd name="T16" fmla="*/ 2147483647 w 170"/>
              <a:gd name="T17" fmla="*/ 2147483647 h 174"/>
              <a:gd name="T18" fmla="*/ 2147483647 w 170"/>
              <a:gd name="T19" fmla="*/ 2147483647 h 174"/>
              <a:gd name="T20" fmla="*/ 2147483647 w 170"/>
              <a:gd name="T21" fmla="*/ 2147483647 h 174"/>
              <a:gd name="T22" fmla="*/ 2147483647 w 170"/>
              <a:gd name="T23" fmla="*/ 2147483647 h 174"/>
              <a:gd name="T24" fmla="*/ 2147483647 w 170"/>
              <a:gd name="T25" fmla="*/ 2147483647 h 174"/>
              <a:gd name="T26" fmla="*/ 2147483647 w 170"/>
              <a:gd name="T27" fmla="*/ 2147483647 h 174"/>
              <a:gd name="T28" fmla="*/ 2147483647 w 170"/>
              <a:gd name="T29" fmla="*/ 2147483647 h 174"/>
              <a:gd name="T30" fmla="*/ 2147483647 w 170"/>
              <a:gd name="T31" fmla="*/ 0 h 174"/>
              <a:gd name="T32" fmla="*/ 2147483647 w 170"/>
              <a:gd name="T33" fmla="*/ 2147483647 h 174"/>
              <a:gd name="T34" fmla="*/ 2147483647 w 170"/>
              <a:gd name="T35" fmla="*/ 2147483647 h 174"/>
              <a:gd name="T36" fmla="*/ 2147483647 w 170"/>
              <a:gd name="T37" fmla="*/ 2147483647 h 174"/>
              <a:gd name="T38" fmla="*/ 2147483647 w 170"/>
              <a:gd name="T39" fmla="*/ 2147483647 h 174"/>
              <a:gd name="T40" fmla="*/ 2147483647 w 170"/>
              <a:gd name="T41" fmla="*/ 2147483647 h 174"/>
              <a:gd name="T42" fmla="*/ 2147483647 w 170"/>
              <a:gd name="T43" fmla="*/ 2147483647 h 174"/>
              <a:gd name="T44" fmla="*/ 2147483647 w 170"/>
              <a:gd name="T45" fmla="*/ 2147483647 h 174"/>
              <a:gd name="T46" fmla="*/ 0 w 170"/>
              <a:gd name="T47" fmla="*/ 2147483647 h 174"/>
              <a:gd name="T48" fmla="*/ 2147483647 w 170"/>
              <a:gd name="T49" fmla="*/ 2147483647 h 174"/>
              <a:gd name="T50" fmla="*/ 2147483647 w 170"/>
              <a:gd name="T51" fmla="*/ 2147483647 h 174"/>
              <a:gd name="T52" fmla="*/ 2147483647 w 170"/>
              <a:gd name="T53" fmla="*/ 2147483647 h 174"/>
              <a:gd name="T54" fmla="*/ 2147483647 w 170"/>
              <a:gd name="T55" fmla="*/ 2147483647 h 174"/>
              <a:gd name="T56" fmla="*/ 2147483647 w 170"/>
              <a:gd name="T57" fmla="*/ 2147483647 h 174"/>
              <a:gd name="T58" fmla="*/ 2147483647 w 170"/>
              <a:gd name="T59" fmla="*/ 2147483647 h 174"/>
              <a:gd name="T60" fmla="*/ 2147483647 w 170"/>
              <a:gd name="T61" fmla="*/ 2147483647 h 174"/>
              <a:gd name="T62" fmla="*/ 2147483647 w 170"/>
              <a:gd name="T63" fmla="*/ 2147483647 h 174"/>
              <a:gd name="T64" fmla="*/ 2147483647 w 170"/>
              <a:gd name="T65" fmla="*/ 2147483647 h 174"/>
              <a:gd name="T66" fmla="*/ 2147483647 w 170"/>
              <a:gd name="T67" fmla="*/ 2147483647 h 174"/>
              <a:gd name="T68" fmla="*/ 2147483647 w 170"/>
              <a:gd name="T69" fmla="*/ 2147483647 h 174"/>
              <a:gd name="T70" fmla="*/ 2147483647 w 170"/>
              <a:gd name="T71" fmla="*/ 2147483647 h 174"/>
              <a:gd name="T72" fmla="*/ 2147483647 w 170"/>
              <a:gd name="T73" fmla="*/ 2147483647 h 174"/>
              <a:gd name="T74" fmla="*/ 2147483647 w 170"/>
              <a:gd name="T75" fmla="*/ 2147483647 h 174"/>
              <a:gd name="T76" fmla="*/ 2147483647 w 170"/>
              <a:gd name="T77" fmla="*/ 2147483647 h 174"/>
              <a:gd name="T78" fmla="*/ 2147483647 w 170"/>
              <a:gd name="T79" fmla="*/ 2147483647 h 174"/>
              <a:gd name="T80" fmla="*/ 2147483647 w 170"/>
              <a:gd name="T81" fmla="*/ 2147483647 h 174"/>
              <a:gd name="T82" fmla="*/ 2147483647 w 170"/>
              <a:gd name="T83" fmla="*/ 2147483647 h 174"/>
              <a:gd name="T84" fmla="*/ 2147483647 w 170"/>
              <a:gd name="T85" fmla="*/ 2147483647 h 174"/>
              <a:gd name="T86" fmla="*/ 2147483647 w 170"/>
              <a:gd name="T87" fmla="*/ 2147483647 h 174"/>
              <a:gd name="T88" fmla="*/ 2147483647 w 170"/>
              <a:gd name="T89" fmla="*/ 2147483647 h 174"/>
              <a:gd name="T90" fmla="*/ 2147483647 w 170"/>
              <a:gd name="T91" fmla="*/ 2147483647 h 174"/>
              <a:gd name="T92" fmla="*/ 2147483647 w 170"/>
              <a:gd name="T93" fmla="*/ 2147483647 h 174"/>
              <a:gd name="T94" fmla="*/ 2147483647 w 170"/>
              <a:gd name="T95" fmla="*/ 2147483647 h 17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0" h="174">
                <a:moveTo>
                  <a:pt x="163" y="72"/>
                </a:moveTo>
                <a:lnTo>
                  <a:pt x="163" y="63"/>
                </a:lnTo>
                <a:lnTo>
                  <a:pt x="156" y="63"/>
                </a:lnTo>
                <a:lnTo>
                  <a:pt x="156" y="45"/>
                </a:lnTo>
                <a:lnTo>
                  <a:pt x="148" y="45"/>
                </a:lnTo>
                <a:lnTo>
                  <a:pt x="148" y="25"/>
                </a:lnTo>
                <a:lnTo>
                  <a:pt x="141" y="25"/>
                </a:lnTo>
                <a:lnTo>
                  <a:pt x="141" y="16"/>
                </a:lnTo>
                <a:lnTo>
                  <a:pt x="135" y="16"/>
                </a:lnTo>
                <a:lnTo>
                  <a:pt x="135" y="43"/>
                </a:lnTo>
                <a:lnTo>
                  <a:pt x="127" y="43"/>
                </a:lnTo>
                <a:lnTo>
                  <a:pt x="127" y="20"/>
                </a:lnTo>
                <a:lnTo>
                  <a:pt x="120" y="20"/>
                </a:lnTo>
                <a:lnTo>
                  <a:pt x="120" y="40"/>
                </a:lnTo>
                <a:lnTo>
                  <a:pt x="113" y="40"/>
                </a:lnTo>
                <a:lnTo>
                  <a:pt x="113" y="24"/>
                </a:lnTo>
                <a:lnTo>
                  <a:pt x="106" y="24"/>
                </a:lnTo>
                <a:lnTo>
                  <a:pt x="106" y="55"/>
                </a:lnTo>
                <a:lnTo>
                  <a:pt x="99" y="55"/>
                </a:lnTo>
                <a:lnTo>
                  <a:pt x="99" y="65"/>
                </a:lnTo>
                <a:lnTo>
                  <a:pt x="92" y="65"/>
                </a:lnTo>
                <a:lnTo>
                  <a:pt x="92" y="56"/>
                </a:lnTo>
                <a:lnTo>
                  <a:pt x="85" y="56"/>
                </a:lnTo>
                <a:lnTo>
                  <a:pt x="85" y="40"/>
                </a:lnTo>
                <a:lnTo>
                  <a:pt x="78" y="40"/>
                </a:lnTo>
                <a:lnTo>
                  <a:pt x="78" y="19"/>
                </a:lnTo>
                <a:lnTo>
                  <a:pt x="71" y="19"/>
                </a:lnTo>
                <a:lnTo>
                  <a:pt x="71" y="34"/>
                </a:lnTo>
                <a:lnTo>
                  <a:pt x="63" y="34"/>
                </a:lnTo>
                <a:lnTo>
                  <a:pt x="63" y="24"/>
                </a:lnTo>
                <a:lnTo>
                  <a:pt x="57" y="24"/>
                </a:lnTo>
                <a:lnTo>
                  <a:pt x="57" y="0"/>
                </a:lnTo>
                <a:lnTo>
                  <a:pt x="50" y="0"/>
                </a:lnTo>
                <a:lnTo>
                  <a:pt x="50" y="49"/>
                </a:lnTo>
                <a:lnTo>
                  <a:pt x="42" y="49"/>
                </a:lnTo>
                <a:lnTo>
                  <a:pt x="42" y="34"/>
                </a:lnTo>
                <a:lnTo>
                  <a:pt x="36" y="34"/>
                </a:lnTo>
                <a:lnTo>
                  <a:pt x="36" y="12"/>
                </a:lnTo>
                <a:lnTo>
                  <a:pt x="28" y="12"/>
                </a:lnTo>
                <a:lnTo>
                  <a:pt x="28" y="48"/>
                </a:lnTo>
                <a:lnTo>
                  <a:pt x="21" y="48"/>
                </a:lnTo>
                <a:lnTo>
                  <a:pt x="21" y="61"/>
                </a:lnTo>
                <a:lnTo>
                  <a:pt x="14" y="61"/>
                </a:lnTo>
                <a:lnTo>
                  <a:pt x="14" y="53"/>
                </a:lnTo>
                <a:lnTo>
                  <a:pt x="7" y="53"/>
                </a:lnTo>
                <a:lnTo>
                  <a:pt x="7" y="75"/>
                </a:lnTo>
                <a:lnTo>
                  <a:pt x="0" y="75"/>
                </a:lnTo>
                <a:lnTo>
                  <a:pt x="0" y="98"/>
                </a:lnTo>
                <a:lnTo>
                  <a:pt x="7" y="98"/>
                </a:lnTo>
                <a:lnTo>
                  <a:pt x="7" y="121"/>
                </a:lnTo>
                <a:lnTo>
                  <a:pt x="14" y="121"/>
                </a:lnTo>
                <a:lnTo>
                  <a:pt x="14" y="113"/>
                </a:lnTo>
                <a:lnTo>
                  <a:pt x="21" y="113"/>
                </a:lnTo>
                <a:lnTo>
                  <a:pt x="21" y="125"/>
                </a:lnTo>
                <a:lnTo>
                  <a:pt x="28" y="125"/>
                </a:lnTo>
                <a:lnTo>
                  <a:pt x="28" y="162"/>
                </a:lnTo>
                <a:lnTo>
                  <a:pt x="36" y="162"/>
                </a:lnTo>
                <a:lnTo>
                  <a:pt x="36" y="140"/>
                </a:lnTo>
                <a:lnTo>
                  <a:pt x="42" y="140"/>
                </a:lnTo>
                <a:lnTo>
                  <a:pt x="42" y="125"/>
                </a:lnTo>
                <a:lnTo>
                  <a:pt x="50" y="125"/>
                </a:lnTo>
                <a:lnTo>
                  <a:pt x="50" y="174"/>
                </a:lnTo>
                <a:lnTo>
                  <a:pt x="57" y="174"/>
                </a:lnTo>
                <a:lnTo>
                  <a:pt x="57" y="149"/>
                </a:lnTo>
                <a:lnTo>
                  <a:pt x="63" y="149"/>
                </a:lnTo>
                <a:lnTo>
                  <a:pt x="63" y="140"/>
                </a:lnTo>
                <a:lnTo>
                  <a:pt x="71" y="140"/>
                </a:lnTo>
                <a:lnTo>
                  <a:pt x="71" y="156"/>
                </a:lnTo>
                <a:lnTo>
                  <a:pt x="78" y="156"/>
                </a:lnTo>
                <a:lnTo>
                  <a:pt x="78" y="134"/>
                </a:lnTo>
                <a:lnTo>
                  <a:pt x="85" y="134"/>
                </a:lnTo>
                <a:lnTo>
                  <a:pt x="85" y="119"/>
                </a:lnTo>
                <a:lnTo>
                  <a:pt x="92" y="119"/>
                </a:lnTo>
                <a:lnTo>
                  <a:pt x="92" y="108"/>
                </a:lnTo>
                <a:lnTo>
                  <a:pt x="99" y="108"/>
                </a:lnTo>
                <a:lnTo>
                  <a:pt x="99" y="119"/>
                </a:lnTo>
                <a:lnTo>
                  <a:pt x="106" y="119"/>
                </a:lnTo>
                <a:lnTo>
                  <a:pt x="106" y="149"/>
                </a:lnTo>
                <a:lnTo>
                  <a:pt x="113" y="149"/>
                </a:lnTo>
                <a:lnTo>
                  <a:pt x="113" y="134"/>
                </a:lnTo>
                <a:lnTo>
                  <a:pt x="120" y="134"/>
                </a:lnTo>
                <a:lnTo>
                  <a:pt x="120" y="154"/>
                </a:lnTo>
                <a:lnTo>
                  <a:pt x="127" y="154"/>
                </a:lnTo>
                <a:lnTo>
                  <a:pt x="127" y="132"/>
                </a:lnTo>
                <a:lnTo>
                  <a:pt x="135" y="132"/>
                </a:lnTo>
                <a:lnTo>
                  <a:pt x="135" y="157"/>
                </a:lnTo>
                <a:lnTo>
                  <a:pt x="141" y="157"/>
                </a:lnTo>
                <a:lnTo>
                  <a:pt x="141" y="150"/>
                </a:lnTo>
                <a:lnTo>
                  <a:pt x="148" y="150"/>
                </a:lnTo>
                <a:lnTo>
                  <a:pt x="148" y="130"/>
                </a:lnTo>
                <a:lnTo>
                  <a:pt x="156" y="130"/>
                </a:lnTo>
                <a:lnTo>
                  <a:pt x="156" y="110"/>
                </a:lnTo>
                <a:lnTo>
                  <a:pt x="163" y="110"/>
                </a:lnTo>
                <a:lnTo>
                  <a:pt x="163" y="102"/>
                </a:lnTo>
                <a:lnTo>
                  <a:pt x="170" y="102"/>
                </a:lnTo>
                <a:lnTo>
                  <a:pt x="170" y="72"/>
                </a:lnTo>
                <a:lnTo>
                  <a:pt x="163" y="7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49" name="Freeform 172"/>
          <p:cNvSpPr>
            <a:spLocks noEditPoints="1"/>
          </p:cNvSpPr>
          <p:nvPr/>
        </p:nvSpPr>
        <p:spPr bwMode="auto">
          <a:xfrm>
            <a:off x="2955925" y="2908300"/>
            <a:ext cx="215900" cy="276225"/>
          </a:xfrm>
          <a:custGeom>
            <a:avLst/>
            <a:gdLst>
              <a:gd name="T0" fmla="*/ 2147483647 w 136"/>
              <a:gd name="T1" fmla="*/ 2147483647 h 174"/>
              <a:gd name="T2" fmla="*/ 2147483647 w 136"/>
              <a:gd name="T3" fmla="*/ 0 h 174"/>
              <a:gd name="T4" fmla="*/ 2147483647 w 136"/>
              <a:gd name="T5" fmla="*/ 0 h 174"/>
              <a:gd name="T6" fmla="*/ 0 w 136"/>
              <a:gd name="T7" fmla="*/ 2147483647 h 174"/>
              <a:gd name="T8" fmla="*/ 0 w 136"/>
              <a:gd name="T9" fmla="*/ 2147483647 h 174"/>
              <a:gd name="T10" fmla="*/ 2147483647 w 136"/>
              <a:gd name="T11" fmla="*/ 2147483647 h 174"/>
              <a:gd name="T12" fmla="*/ 2147483647 w 136"/>
              <a:gd name="T13" fmla="*/ 2147483647 h 174"/>
              <a:gd name="T14" fmla="*/ 2147483647 w 136"/>
              <a:gd name="T15" fmla="*/ 2147483647 h 174"/>
              <a:gd name="T16" fmla="*/ 2147483647 w 136"/>
              <a:gd name="T17" fmla="*/ 2147483647 h 174"/>
              <a:gd name="T18" fmla="*/ 2147483647 w 136"/>
              <a:gd name="T19" fmla="*/ 2147483647 h 174"/>
              <a:gd name="T20" fmla="*/ 2147483647 w 136"/>
              <a:gd name="T21" fmla="*/ 2147483647 h 174"/>
              <a:gd name="T22" fmla="*/ 2147483647 w 136"/>
              <a:gd name="T23" fmla="*/ 2147483647 h 174"/>
              <a:gd name="T24" fmla="*/ 2147483647 w 136"/>
              <a:gd name="T25" fmla="*/ 2147483647 h 174"/>
              <a:gd name="T26" fmla="*/ 2147483647 w 136"/>
              <a:gd name="T27" fmla="*/ 2147483647 h 174"/>
              <a:gd name="T28" fmla="*/ 2147483647 w 136"/>
              <a:gd name="T29" fmla="*/ 2147483647 h 174"/>
              <a:gd name="T30" fmla="*/ 2147483647 w 136"/>
              <a:gd name="T31" fmla="*/ 2147483647 h 174"/>
              <a:gd name="T32" fmla="*/ 2147483647 w 136"/>
              <a:gd name="T33" fmla="*/ 2147483647 h 174"/>
              <a:gd name="T34" fmla="*/ 2147483647 w 136"/>
              <a:gd name="T35" fmla="*/ 2147483647 h 174"/>
              <a:gd name="T36" fmla="*/ 2147483647 w 136"/>
              <a:gd name="T37" fmla="*/ 2147483647 h 174"/>
              <a:gd name="T38" fmla="*/ 2147483647 w 136"/>
              <a:gd name="T39" fmla="*/ 2147483647 h 174"/>
              <a:gd name="T40" fmla="*/ 2147483647 w 136"/>
              <a:gd name="T41" fmla="*/ 2147483647 h 174"/>
              <a:gd name="T42" fmla="*/ 2147483647 w 136"/>
              <a:gd name="T43" fmla="*/ 2147483647 h 174"/>
              <a:gd name="T44" fmla="*/ 2147483647 w 136"/>
              <a:gd name="T45" fmla="*/ 2147483647 h 174"/>
              <a:gd name="T46" fmla="*/ 2147483647 w 136"/>
              <a:gd name="T47" fmla="*/ 2147483647 h 174"/>
              <a:gd name="T48" fmla="*/ 2147483647 w 136"/>
              <a:gd name="T49" fmla="*/ 2147483647 h 1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6" h="174">
                <a:moveTo>
                  <a:pt x="136" y="165"/>
                </a:moveTo>
                <a:lnTo>
                  <a:pt x="136" y="0"/>
                </a:lnTo>
                <a:lnTo>
                  <a:pt x="39" y="0"/>
                </a:lnTo>
                <a:lnTo>
                  <a:pt x="0" y="40"/>
                </a:lnTo>
                <a:lnTo>
                  <a:pt x="0" y="165"/>
                </a:lnTo>
                <a:lnTo>
                  <a:pt x="16" y="165"/>
                </a:lnTo>
                <a:lnTo>
                  <a:pt x="29" y="149"/>
                </a:lnTo>
                <a:lnTo>
                  <a:pt x="49" y="174"/>
                </a:lnTo>
                <a:lnTo>
                  <a:pt x="68" y="150"/>
                </a:lnTo>
                <a:lnTo>
                  <a:pt x="87" y="174"/>
                </a:lnTo>
                <a:lnTo>
                  <a:pt x="107" y="149"/>
                </a:lnTo>
                <a:lnTo>
                  <a:pt x="120" y="165"/>
                </a:lnTo>
                <a:lnTo>
                  <a:pt x="136" y="165"/>
                </a:lnTo>
                <a:close/>
                <a:moveTo>
                  <a:pt x="107" y="125"/>
                </a:moveTo>
                <a:lnTo>
                  <a:pt x="87" y="149"/>
                </a:lnTo>
                <a:lnTo>
                  <a:pt x="68" y="125"/>
                </a:lnTo>
                <a:lnTo>
                  <a:pt x="49" y="149"/>
                </a:lnTo>
                <a:lnTo>
                  <a:pt x="29" y="125"/>
                </a:lnTo>
                <a:lnTo>
                  <a:pt x="15" y="141"/>
                </a:lnTo>
                <a:lnTo>
                  <a:pt x="15" y="55"/>
                </a:lnTo>
                <a:lnTo>
                  <a:pt x="55" y="55"/>
                </a:lnTo>
                <a:lnTo>
                  <a:pt x="55" y="16"/>
                </a:lnTo>
                <a:lnTo>
                  <a:pt x="120" y="16"/>
                </a:lnTo>
                <a:lnTo>
                  <a:pt x="120" y="142"/>
                </a:lnTo>
                <a:lnTo>
                  <a:pt x="107" y="12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50" name="组合 204"/>
          <p:cNvPicPr>
            <a:picLocks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908300"/>
            <a:ext cx="2444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51" name="Freeform 177"/>
          <p:cNvSpPr>
            <a:spLocks noEditPoints="1"/>
          </p:cNvSpPr>
          <p:nvPr/>
        </p:nvSpPr>
        <p:spPr bwMode="auto">
          <a:xfrm>
            <a:off x="5130800" y="6237288"/>
            <a:ext cx="276225" cy="236537"/>
          </a:xfrm>
          <a:custGeom>
            <a:avLst/>
            <a:gdLst>
              <a:gd name="T0" fmla="*/ 2147483647 w 288"/>
              <a:gd name="T1" fmla="*/ 2147483647 h 247"/>
              <a:gd name="T2" fmla="*/ 2147483647 w 288"/>
              <a:gd name="T3" fmla="*/ 0 h 247"/>
              <a:gd name="T4" fmla="*/ 2147483647 w 288"/>
              <a:gd name="T5" fmla="*/ 2147483647 h 247"/>
              <a:gd name="T6" fmla="*/ 0 w 288"/>
              <a:gd name="T7" fmla="*/ 2147483647 h 247"/>
              <a:gd name="T8" fmla="*/ 2147483647 w 288"/>
              <a:gd name="T9" fmla="*/ 2147483647 h 247"/>
              <a:gd name="T10" fmla="*/ 2147483647 w 288"/>
              <a:gd name="T11" fmla="*/ 2147483647 h 247"/>
              <a:gd name="T12" fmla="*/ 2147483647 w 288"/>
              <a:gd name="T13" fmla="*/ 2147483647 h 247"/>
              <a:gd name="T14" fmla="*/ 2147483647 w 288"/>
              <a:gd name="T15" fmla="*/ 2147483647 h 247"/>
              <a:gd name="T16" fmla="*/ 2147483647 w 288"/>
              <a:gd name="T17" fmla="*/ 2147483647 h 247"/>
              <a:gd name="T18" fmla="*/ 2147483647 w 288"/>
              <a:gd name="T19" fmla="*/ 2147483647 h 247"/>
              <a:gd name="T20" fmla="*/ 2147483647 w 288"/>
              <a:gd name="T21" fmla="*/ 2147483647 h 247"/>
              <a:gd name="T22" fmla="*/ 2147483647 w 288"/>
              <a:gd name="T23" fmla="*/ 2147483647 h 247"/>
              <a:gd name="T24" fmla="*/ 2147483647 w 288"/>
              <a:gd name="T25" fmla="*/ 2147483647 h 247"/>
              <a:gd name="T26" fmla="*/ 2147483647 w 288"/>
              <a:gd name="T27" fmla="*/ 2147483647 h 247"/>
              <a:gd name="T28" fmla="*/ 2147483647 w 288"/>
              <a:gd name="T29" fmla="*/ 2147483647 h 247"/>
              <a:gd name="T30" fmla="*/ 2147483647 w 288"/>
              <a:gd name="T31" fmla="*/ 2147483647 h 247"/>
              <a:gd name="T32" fmla="*/ 2147483647 w 288"/>
              <a:gd name="T33" fmla="*/ 2147483647 h 247"/>
              <a:gd name="T34" fmla="*/ 2147483647 w 288"/>
              <a:gd name="T35" fmla="*/ 2147483647 h 247"/>
              <a:gd name="T36" fmla="*/ 2147483647 w 288"/>
              <a:gd name="T37" fmla="*/ 2147483647 h 247"/>
              <a:gd name="T38" fmla="*/ 2147483647 w 288"/>
              <a:gd name="T39" fmla="*/ 2147483647 h 247"/>
              <a:gd name="T40" fmla="*/ 2147483647 w 288"/>
              <a:gd name="T41" fmla="*/ 2147483647 h 247"/>
              <a:gd name="T42" fmla="*/ 2147483647 w 288"/>
              <a:gd name="T43" fmla="*/ 2147483647 h 247"/>
              <a:gd name="T44" fmla="*/ 2147483647 w 288"/>
              <a:gd name="T45" fmla="*/ 2147483647 h 247"/>
              <a:gd name="T46" fmla="*/ 2147483647 w 288"/>
              <a:gd name="T47" fmla="*/ 2147483647 h 247"/>
              <a:gd name="T48" fmla="*/ 2147483647 w 288"/>
              <a:gd name="T49" fmla="*/ 2147483647 h 247"/>
              <a:gd name="T50" fmla="*/ 2147483647 w 288"/>
              <a:gd name="T51" fmla="*/ 2147483647 h 247"/>
              <a:gd name="T52" fmla="*/ 2147483647 w 288"/>
              <a:gd name="T53" fmla="*/ 2147483647 h 247"/>
              <a:gd name="T54" fmla="*/ 2147483647 w 288"/>
              <a:gd name="T55" fmla="*/ 2147483647 h 247"/>
              <a:gd name="T56" fmla="*/ 2147483647 w 288"/>
              <a:gd name="T57" fmla="*/ 2147483647 h 247"/>
              <a:gd name="T58" fmla="*/ 2147483647 w 288"/>
              <a:gd name="T59" fmla="*/ 2147483647 h 247"/>
              <a:gd name="T60" fmla="*/ 2147483647 w 288"/>
              <a:gd name="T61" fmla="*/ 2147483647 h 247"/>
              <a:gd name="T62" fmla="*/ 2147483647 w 288"/>
              <a:gd name="T63" fmla="*/ 2147483647 h 247"/>
              <a:gd name="T64" fmla="*/ 2147483647 w 288"/>
              <a:gd name="T65" fmla="*/ 2147483647 h 247"/>
              <a:gd name="T66" fmla="*/ 2147483647 w 288"/>
              <a:gd name="T67" fmla="*/ 2147483647 h 247"/>
              <a:gd name="T68" fmla="*/ 2147483647 w 288"/>
              <a:gd name="T69" fmla="*/ 2147483647 h 247"/>
              <a:gd name="T70" fmla="*/ 2147483647 w 288"/>
              <a:gd name="T71" fmla="*/ 2147483647 h 247"/>
              <a:gd name="T72" fmla="*/ 2147483647 w 288"/>
              <a:gd name="T73" fmla="*/ 2147483647 h 247"/>
              <a:gd name="T74" fmla="*/ 2147483647 w 288"/>
              <a:gd name="T75" fmla="*/ 2147483647 h 247"/>
              <a:gd name="T76" fmla="*/ 2147483647 w 288"/>
              <a:gd name="T77" fmla="*/ 2147483647 h 247"/>
              <a:gd name="T78" fmla="*/ 2147483647 w 288"/>
              <a:gd name="T79" fmla="*/ 2147483647 h 247"/>
              <a:gd name="T80" fmla="*/ 2147483647 w 288"/>
              <a:gd name="T81" fmla="*/ 2147483647 h 247"/>
              <a:gd name="T82" fmla="*/ 2147483647 w 288"/>
              <a:gd name="T83" fmla="*/ 2147483647 h 247"/>
              <a:gd name="T84" fmla="*/ 2147483647 w 288"/>
              <a:gd name="T85" fmla="*/ 2147483647 h 247"/>
              <a:gd name="T86" fmla="*/ 2147483647 w 288"/>
              <a:gd name="T87" fmla="*/ 2147483647 h 247"/>
              <a:gd name="T88" fmla="*/ 2147483647 w 288"/>
              <a:gd name="T89" fmla="*/ 2147483647 h 247"/>
              <a:gd name="T90" fmla="*/ 2147483647 w 288"/>
              <a:gd name="T91" fmla="*/ 2147483647 h 247"/>
              <a:gd name="T92" fmla="*/ 2147483647 w 288"/>
              <a:gd name="T93" fmla="*/ 2147483647 h 247"/>
              <a:gd name="T94" fmla="*/ 2147483647 w 288"/>
              <a:gd name="T95" fmla="*/ 2147483647 h 247"/>
              <a:gd name="T96" fmla="*/ 2147483647 w 288"/>
              <a:gd name="T97" fmla="*/ 2147483647 h 247"/>
              <a:gd name="T98" fmla="*/ 2147483647 w 288"/>
              <a:gd name="T99" fmla="*/ 2147483647 h 247"/>
              <a:gd name="T100" fmla="*/ 2147483647 w 288"/>
              <a:gd name="T101" fmla="*/ 2147483647 h 247"/>
              <a:gd name="T102" fmla="*/ 2147483647 w 288"/>
              <a:gd name="T103" fmla="*/ 2147483647 h 247"/>
              <a:gd name="T104" fmla="*/ 2147483647 w 288"/>
              <a:gd name="T105" fmla="*/ 2147483647 h 247"/>
              <a:gd name="T106" fmla="*/ 2147483647 w 288"/>
              <a:gd name="T107" fmla="*/ 2147483647 h 247"/>
              <a:gd name="T108" fmla="*/ 2147483647 w 288"/>
              <a:gd name="T109" fmla="*/ 2147483647 h 247"/>
              <a:gd name="T110" fmla="*/ 2147483647 w 288"/>
              <a:gd name="T111" fmla="*/ 2147483647 h 24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88" h="247">
                <a:moveTo>
                  <a:pt x="246" y="26"/>
                </a:moveTo>
                <a:cubicBezTo>
                  <a:pt x="219" y="12"/>
                  <a:pt x="212" y="0"/>
                  <a:pt x="144" y="0"/>
                </a:cubicBezTo>
                <a:cubicBezTo>
                  <a:pt x="76" y="0"/>
                  <a:pt x="68" y="12"/>
                  <a:pt x="41" y="26"/>
                </a:cubicBezTo>
                <a:cubicBezTo>
                  <a:pt x="11" y="43"/>
                  <a:pt x="0" y="75"/>
                  <a:pt x="0" y="98"/>
                </a:cubicBezTo>
                <a:cubicBezTo>
                  <a:pt x="0" y="110"/>
                  <a:pt x="144" y="247"/>
                  <a:pt x="144" y="247"/>
                </a:cubicBezTo>
                <a:cubicBezTo>
                  <a:pt x="144" y="247"/>
                  <a:pt x="288" y="110"/>
                  <a:pt x="288" y="98"/>
                </a:cubicBezTo>
                <a:cubicBezTo>
                  <a:pt x="288" y="76"/>
                  <a:pt x="277" y="43"/>
                  <a:pt x="246" y="26"/>
                </a:cubicBezTo>
                <a:close/>
                <a:moveTo>
                  <a:pt x="245" y="115"/>
                </a:moveTo>
                <a:cubicBezTo>
                  <a:pt x="201" y="71"/>
                  <a:pt x="201" y="71"/>
                  <a:pt x="201" y="71"/>
                </a:cubicBezTo>
                <a:cubicBezTo>
                  <a:pt x="221" y="64"/>
                  <a:pt x="233" y="53"/>
                  <a:pt x="234" y="41"/>
                </a:cubicBezTo>
                <a:lnTo>
                  <a:pt x="245" y="115"/>
                </a:lnTo>
                <a:close/>
                <a:moveTo>
                  <a:pt x="227" y="40"/>
                </a:moveTo>
                <a:cubicBezTo>
                  <a:pt x="227" y="55"/>
                  <a:pt x="193" y="72"/>
                  <a:pt x="143" y="72"/>
                </a:cubicBezTo>
                <a:cubicBezTo>
                  <a:pt x="93" y="72"/>
                  <a:pt x="59" y="55"/>
                  <a:pt x="59" y="40"/>
                </a:cubicBezTo>
                <a:cubicBezTo>
                  <a:pt x="59" y="37"/>
                  <a:pt x="60" y="34"/>
                  <a:pt x="62" y="32"/>
                </a:cubicBezTo>
                <a:cubicBezTo>
                  <a:pt x="79" y="21"/>
                  <a:pt x="92" y="15"/>
                  <a:pt x="144" y="15"/>
                </a:cubicBezTo>
                <a:cubicBezTo>
                  <a:pt x="193" y="15"/>
                  <a:pt x="207" y="21"/>
                  <a:pt x="223" y="30"/>
                </a:cubicBezTo>
                <a:cubicBezTo>
                  <a:pt x="225" y="33"/>
                  <a:pt x="227" y="36"/>
                  <a:pt x="227" y="40"/>
                </a:cubicBezTo>
                <a:close/>
                <a:moveTo>
                  <a:pt x="183" y="76"/>
                </a:moveTo>
                <a:cubicBezTo>
                  <a:pt x="144" y="143"/>
                  <a:pt x="144" y="143"/>
                  <a:pt x="144" y="143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17" y="78"/>
                  <a:pt x="129" y="80"/>
                  <a:pt x="143" y="80"/>
                </a:cubicBezTo>
                <a:cubicBezTo>
                  <a:pt x="158" y="80"/>
                  <a:pt x="171" y="78"/>
                  <a:pt x="183" y="76"/>
                </a:cubicBezTo>
                <a:close/>
                <a:moveTo>
                  <a:pt x="52" y="43"/>
                </a:moveTo>
                <a:cubicBezTo>
                  <a:pt x="54" y="55"/>
                  <a:pt x="68" y="65"/>
                  <a:pt x="89" y="72"/>
                </a:cubicBezTo>
                <a:cubicBezTo>
                  <a:pt x="44" y="117"/>
                  <a:pt x="44" y="117"/>
                  <a:pt x="44" y="117"/>
                </a:cubicBezTo>
                <a:lnTo>
                  <a:pt x="52" y="43"/>
                </a:lnTo>
                <a:close/>
                <a:moveTo>
                  <a:pt x="96" y="76"/>
                </a:moveTo>
                <a:cubicBezTo>
                  <a:pt x="136" y="145"/>
                  <a:pt x="136" y="145"/>
                  <a:pt x="136" y="145"/>
                </a:cubicBezTo>
                <a:cubicBezTo>
                  <a:pt x="97" y="144"/>
                  <a:pt x="69" y="134"/>
                  <a:pt x="49" y="122"/>
                </a:cubicBezTo>
                <a:lnTo>
                  <a:pt x="96" y="76"/>
                </a:lnTo>
                <a:close/>
                <a:moveTo>
                  <a:pt x="144" y="153"/>
                </a:moveTo>
                <a:cubicBezTo>
                  <a:pt x="160" y="153"/>
                  <a:pt x="174" y="152"/>
                  <a:pt x="187" y="149"/>
                </a:cubicBezTo>
                <a:cubicBezTo>
                  <a:pt x="144" y="224"/>
                  <a:pt x="144" y="224"/>
                  <a:pt x="144" y="224"/>
                </a:cubicBezTo>
                <a:cubicBezTo>
                  <a:pt x="101" y="149"/>
                  <a:pt x="101" y="149"/>
                  <a:pt x="101" y="149"/>
                </a:cubicBezTo>
                <a:cubicBezTo>
                  <a:pt x="114" y="152"/>
                  <a:pt x="128" y="153"/>
                  <a:pt x="144" y="153"/>
                </a:cubicBezTo>
                <a:close/>
                <a:moveTo>
                  <a:pt x="151" y="145"/>
                </a:moveTo>
                <a:cubicBezTo>
                  <a:pt x="193" y="73"/>
                  <a:pt x="193" y="73"/>
                  <a:pt x="193" y="73"/>
                </a:cubicBezTo>
                <a:cubicBezTo>
                  <a:pt x="241" y="121"/>
                  <a:pt x="241" y="121"/>
                  <a:pt x="241" y="121"/>
                </a:cubicBezTo>
                <a:cubicBezTo>
                  <a:pt x="221" y="133"/>
                  <a:pt x="192" y="144"/>
                  <a:pt x="151" y="145"/>
                </a:cubicBezTo>
                <a:close/>
                <a:moveTo>
                  <a:pt x="273" y="94"/>
                </a:moveTo>
                <a:cubicBezTo>
                  <a:pt x="269" y="98"/>
                  <a:pt x="262" y="105"/>
                  <a:pt x="253" y="113"/>
                </a:cubicBezTo>
                <a:cubicBezTo>
                  <a:pt x="242" y="41"/>
                  <a:pt x="242" y="41"/>
                  <a:pt x="242" y="41"/>
                </a:cubicBezTo>
                <a:cubicBezTo>
                  <a:pt x="264" y="55"/>
                  <a:pt x="271" y="78"/>
                  <a:pt x="273" y="94"/>
                </a:cubicBezTo>
                <a:close/>
                <a:moveTo>
                  <a:pt x="44" y="42"/>
                </a:moveTo>
                <a:cubicBezTo>
                  <a:pt x="36" y="114"/>
                  <a:pt x="36" y="114"/>
                  <a:pt x="36" y="114"/>
                </a:cubicBezTo>
                <a:cubicBezTo>
                  <a:pt x="26" y="106"/>
                  <a:pt x="19" y="98"/>
                  <a:pt x="15" y="93"/>
                </a:cubicBezTo>
                <a:cubicBezTo>
                  <a:pt x="16" y="76"/>
                  <a:pt x="26" y="55"/>
                  <a:pt x="44" y="42"/>
                </a:cubicBezTo>
                <a:close/>
                <a:moveTo>
                  <a:pt x="47" y="130"/>
                </a:moveTo>
                <a:cubicBezTo>
                  <a:pt x="59" y="137"/>
                  <a:pt x="73" y="143"/>
                  <a:pt x="91" y="147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97" y="180"/>
                  <a:pt x="68" y="152"/>
                  <a:pt x="47" y="130"/>
                </a:cubicBezTo>
                <a:close/>
                <a:moveTo>
                  <a:pt x="161" y="209"/>
                </a:moveTo>
                <a:cubicBezTo>
                  <a:pt x="197" y="147"/>
                  <a:pt x="197" y="147"/>
                  <a:pt x="197" y="147"/>
                </a:cubicBezTo>
                <a:cubicBezTo>
                  <a:pt x="215" y="143"/>
                  <a:pt x="230" y="137"/>
                  <a:pt x="241" y="130"/>
                </a:cubicBezTo>
                <a:cubicBezTo>
                  <a:pt x="220" y="152"/>
                  <a:pt x="191" y="180"/>
                  <a:pt x="161" y="20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52" name="组合 210"/>
          <p:cNvPicPr>
            <a:picLocks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5181600"/>
            <a:ext cx="274637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53" name="组合 213"/>
          <p:cNvPicPr>
            <a:picLocks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5162550"/>
            <a:ext cx="274637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54" name="组合 216"/>
          <p:cNvPicPr>
            <a:picLocks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5711825"/>
            <a:ext cx="2746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55" name="组合 219"/>
          <p:cNvPicPr>
            <a:picLocks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5735638"/>
            <a:ext cx="274638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56" name="组合 223"/>
          <p:cNvPicPr>
            <a:picLocks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5718175"/>
            <a:ext cx="2746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57" name="组合 226"/>
          <p:cNvPicPr>
            <a:picLocks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5114925"/>
            <a:ext cx="273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58" name="组合 236"/>
          <p:cNvPicPr>
            <a:picLocks noChangeArrowheads="1"/>
          </p:cNvPicPr>
          <p:nvPr/>
        </p:nvPicPr>
        <p:blipFill>
          <a:blip r:embed="rId4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5145088"/>
            <a:ext cx="2746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59" name="Freeform 207"/>
          <p:cNvSpPr>
            <a:spLocks/>
          </p:cNvSpPr>
          <p:nvPr/>
        </p:nvSpPr>
        <p:spPr bwMode="auto">
          <a:xfrm>
            <a:off x="3476625" y="5178425"/>
            <a:ext cx="276225" cy="146050"/>
          </a:xfrm>
          <a:custGeom>
            <a:avLst/>
            <a:gdLst>
              <a:gd name="T0" fmla="*/ 2147483647 w 288"/>
              <a:gd name="T1" fmla="*/ 2147483647 h 153"/>
              <a:gd name="T2" fmla="*/ 2147483647 w 288"/>
              <a:gd name="T3" fmla="*/ 2147483647 h 153"/>
              <a:gd name="T4" fmla="*/ 2147483647 w 288"/>
              <a:gd name="T5" fmla="*/ 2147483647 h 153"/>
              <a:gd name="T6" fmla="*/ 2147483647 w 288"/>
              <a:gd name="T7" fmla="*/ 2147483647 h 153"/>
              <a:gd name="T8" fmla="*/ 2147483647 w 288"/>
              <a:gd name="T9" fmla="*/ 0 h 153"/>
              <a:gd name="T10" fmla="*/ 2147483647 w 288"/>
              <a:gd name="T11" fmla="*/ 2147483647 h 153"/>
              <a:gd name="T12" fmla="*/ 2147483647 w 288"/>
              <a:gd name="T13" fmla="*/ 2147483647 h 153"/>
              <a:gd name="T14" fmla="*/ 2147483647 w 288"/>
              <a:gd name="T15" fmla="*/ 2147483647 h 153"/>
              <a:gd name="T16" fmla="*/ 2147483647 w 288"/>
              <a:gd name="T17" fmla="*/ 2147483647 h 153"/>
              <a:gd name="T18" fmla="*/ 0 w 288"/>
              <a:gd name="T19" fmla="*/ 2147483647 h 153"/>
              <a:gd name="T20" fmla="*/ 2147483647 w 288"/>
              <a:gd name="T21" fmla="*/ 2147483647 h 153"/>
              <a:gd name="T22" fmla="*/ 2147483647 w 288"/>
              <a:gd name="T23" fmla="*/ 2147483647 h 153"/>
              <a:gd name="T24" fmla="*/ 2147483647 w 288"/>
              <a:gd name="T25" fmla="*/ 2147483647 h 153"/>
              <a:gd name="T26" fmla="*/ 2147483647 w 288"/>
              <a:gd name="T27" fmla="*/ 2147483647 h 153"/>
              <a:gd name="T28" fmla="*/ 2147483647 w 288"/>
              <a:gd name="T29" fmla="*/ 2147483647 h 153"/>
              <a:gd name="T30" fmla="*/ 2147483647 w 288"/>
              <a:gd name="T31" fmla="*/ 2147483647 h 153"/>
              <a:gd name="T32" fmla="*/ 2147483647 w 288"/>
              <a:gd name="T33" fmla="*/ 2147483647 h 153"/>
              <a:gd name="T34" fmla="*/ 2147483647 w 288"/>
              <a:gd name="T35" fmla="*/ 2147483647 h 153"/>
              <a:gd name="T36" fmla="*/ 2147483647 w 288"/>
              <a:gd name="T37" fmla="*/ 2147483647 h 15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88" h="153">
                <a:moveTo>
                  <a:pt x="267" y="86"/>
                </a:moveTo>
                <a:cubicBezTo>
                  <a:pt x="267" y="84"/>
                  <a:pt x="267" y="83"/>
                  <a:pt x="267" y="82"/>
                </a:cubicBezTo>
                <a:cubicBezTo>
                  <a:pt x="267" y="53"/>
                  <a:pt x="243" y="29"/>
                  <a:pt x="214" y="29"/>
                </a:cubicBezTo>
                <a:cubicBezTo>
                  <a:pt x="204" y="29"/>
                  <a:pt x="195" y="32"/>
                  <a:pt x="188" y="37"/>
                </a:cubicBezTo>
                <a:cubicBezTo>
                  <a:pt x="177" y="15"/>
                  <a:pt x="155" y="0"/>
                  <a:pt x="129" y="0"/>
                </a:cubicBezTo>
                <a:cubicBezTo>
                  <a:pt x="103" y="0"/>
                  <a:pt x="80" y="15"/>
                  <a:pt x="70" y="37"/>
                </a:cubicBezTo>
                <a:cubicBezTo>
                  <a:pt x="64" y="33"/>
                  <a:pt x="58" y="31"/>
                  <a:pt x="51" y="31"/>
                </a:cubicBezTo>
                <a:cubicBezTo>
                  <a:pt x="34" y="31"/>
                  <a:pt x="21" y="44"/>
                  <a:pt x="21" y="61"/>
                </a:cubicBezTo>
                <a:cubicBezTo>
                  <a:pt x="21" y="64"/>
                  <a:pt x="21" y="67"/>
                  <a:pt x="22" y="70"/>
                </a:cubicBezTo>
                <a:cubicBezTo>
                  <a:pt x="9" y="78"/>
                  <a:pt x="0" y="92"/>
                  <a:pt x="0" y="108"/>
                </a:cubicBezTo>
                <a:cubicBezTo>
                  <a:pt x="0" y="133"/>
                  <a:pt x="20" y="152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251" y="153"/>
                  <a:pt x="251" y="153"/>
                  <a:pt x="251" y="153"/>
                </a:cubicBezTo>
                <a:cubicBezTo>
                  <a:pt x="252" y="153"/>
                  <a:pt x="253" y="153"/>
                  <a:pt x="253" y="153"/>
                </a:cubicBezTo>
                <a:cubicBezTo>
                  <a:pt x="273" y="153"/>
                  <a:pt x="288" y="137"/>
                  <a:pt x="288" y="118"/>
                </a:cubicBezTo>
                <a:cubicBezTo>
                  <a:pt x="288" y="103"/>
                  <a:pt x="279" y="91"/>
                  <a:pt x="267" y="8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60" name="组合 246"/>
          <p:cNvPicPr>
            <a:picLocks noChangeArrowheads="1"/>
          </p:cNvPicPr>
          <p:nvPr/>
        </p:nvPicPr>
        <p:blipFill>
          <a:blip r:embed="rId4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5121275"/>
            <a:ext cx="2746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61" name="组合 253"/>
          <p:cNvPicPr>
            <a:picLocks noChangeArrowheads="1"/>
          </p:cNvPicPr>
          <p:nvPr/>
        </p:nvPicPr>
        <p:blipFill>
          <a:blip r:embed="rId4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5114925"/>
            <a:ext cx="244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62" name="Freeform 217"/>
          <p:cNvSpPr>
            <a:spLocks noEditPoints="1"/>
          </p:cNvSpPr>
          <p:nvPr/>
        </p:nvSpPr>
        <p:spPr bwMode="auto">
          <a:xfrm>
            <a:off x="9042400" y="5114925"/>
            <a:ext cx="173038" cy="274638"/>
          </a:xfrm>
          <a:custGeom>
            <a:avLst/>
            <a:gdLst>
              <a:gd name="T0" fmla="*/ 2147483647 w 180"/>
              <a:gd name="T1" fmla="*/ 2147483647 h 287"/>
              <a:gd name="T2" fmla="*/ 2147483647 w 180"/>
              <a:gd name="T3" fmla="*/ 0 h 287"/>
              <a:gd name="T4" fmla="*/ 2147483647 w 180"/>
              <a:gd name="T5" fmla="*/ 2147483647 h 287"/>
              <a:gd name="T6" fmla="*/ 0 w 180"/>
              <a:gd name="T7" fmla="*/ 2147483647 h 287"/>
              <a:gd name="T8" fmla="*/ 2147483647 w 180"/>
              <a:gd name="T9" fmla="*/ 2147483647 h 287"/>
              <a:gd name="T10" fmla="*/ 2147483647 w 180"/>
              <a:gd name="T11" fmla="*/ 2147483647 h 287"/>
              <a:gd name="T12" fmla="*/ 2147483647 w 180"/>
              <a:gd name="T13" fmla="*/ 2147483647 h 287"/>
              <a:gd name="T14" fmla="*/ 2147483647 w 180"/>
              <a:gd name="T15" fmla="*/ 2147483647 h 287"/>
              <a:gd name="T16" fmla="*/ 2147483647 w 180"/>
              <a:gd name="T17" fmla="*/ 2147483647 h 287"/>
              <a:gd name="T18" fmla="*/ 2147483647 w 180"/>
              <a:gd name="T19" fmla="*/ 2147483647 h 287"/>
              <a:gd name="T20" fmla="*/ 2147483647 w 180"/>
              <a:gd name="T21" fmla="*/ 2147483647 h 287"/>
              <a:gd name="T22" fmla="*/ 2147483647 w 180"/>
              <a:gd name="T23" fmla="*/ 2147483647 h 287"/>
              <a:gd name="T24" fmla="*/ 2147483647 w 180"/>
              <a:gd name="T25" fmla="*/ 2147483647 h 287"/>
              <a:gd name="T26" fmla="*/ 2147483647 w 180"/>
              <a:gd name="T27" fmla="*/ 2147483647 h 287"/>
              <a:gd name="T28" fmla="*/ 2147483647 w 180"/>
              <a:gd name="T29" fmla="*/ 2147483647 h 287"/>
              <a:gd name="T30" fmla="*/ 2147483647 w 180"/>
              <a:gd name="T31" fmla="*/ 2147483647 h 287"/>
              <a:gd name="T32" fmla="*/ 2147483647 w 180"/>
              <a:gd name="T33" fmla="*/ 2147483647 h 287"/>
              <a:gd name="T34" fmla="*/ 2147483647 w 180"/>
              <a:gd name="T35" fmla="*/ 2147483647 h 28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80" h="287">
                <a:moveTo>
                  <a:pt x="92" y="1"/>
                </a:moveTo>
                <a:cubicBezTo>
                  <a:pt x="92" y="0"/>
                  <a:pt x="91" y="0"/>
                  <a:pt x="90" y="0"/>
                </a:cubicBezTo>
                <a:cubicBezTo>
                  <a:pt x="89" y="0"/>
                  <a:pt x="88" y="0"/>
                  <a:pt x="87" y="1"/>
                </a:cubicBezTo>
                <a:cubicBezTo>
                  <a:pt x="84" y="6"/>
                  <a:pt x="0" y="122"/>
                  <a:pt x="0" y="181"/>
                </a:cubicBezTo>
                <a:cubicBezTo>
                  <a:pt x="0" y="282"/>
                  <a:pt x="75" y="287"/>
                  <a:pt x="90" y="287"/>
                </a:cubicBezTo>
                <a:cubicBezTo>
                  <a:pt x="105" y="287"/>
                  <a:pt x="180" y="282"/>
                  <a:pt x="180" y="181"/>
                </a:cubicBezTo>
                <a:cubicBezTo>
                  <a:pt x="180" y="123"/>
                  <a:pt x="96" y="6"/>
                  <a:pt x="92" y="1"/>
                </a:cubicBezTo>
                <a:close/>
                <a:moveTo>
                  <a:pt x="59" y="179"/>
                </a:moveTo>
                <a:cubicBezTo>
                  <a:pt x="62" y="191"/>
                  <a:pt x="65" y="197"/>
                  <a:pt x="69" y="202"/>
                </a:cubicBezTo>
                <a:cubicBezTo>
                  <a:pt x="71" y="207"/>
                  <a:pt x="74" y="211"/>
                  <a:pt x="76" y="219"/>
                </a:cubicBezTo>
                <a:cubicBezTo>
                  <a:pt x="77" y="225"/>
                  <a:pt x="76" y="231"/>
                  <a:pt x="72" y="236"/>
                </a:cubicBezTo>
                <a:cubicBezTo>
                  <a:pt x="69" y="240"/>
                  <a:pt x="64" y="243"/>
                  <a:pt x="58" y="243"/>
                </a:cubicBezTo>
                <a:cubicBezTo>
                  <a:pt x="55" y="243"/>
                  <a:pt x="51" y="241"/>
                  <a:pt x="48" y="239"/>
                </a:cubicBezTo>
                <a:cubicBezTo>
                  <a:pt x="34" y="231"/>
                  <a:pt x="25" y="202"/>
                  <a:pt x="29" y="174"/>
                </a:cubicBezTo>
                <a:cubicBezTo>
                  <a:pt x="32" y="147"/>
                  <a:pt x="56" y="99"/>
                  <a:pt x="57" y="97"/>
                </a:cubicBezTo>
                <a:cubicBezTo>
                  <a:pt x="58" y="95"/>
                  <a:pt x="60" y="95"/>
                  <a:pt x="61" y="95"/>
                </a:cubicBezTo>
                <a:cubicBezTo>
                  <a:pt x="63" y="96"/>
                  <a:pt x="64" y="98"/>
                  <a:pt x="63" y="99"/>
                </a:cubicBezTo>
                <a:cubicBezTo>
                  <a:pt x="51" y="135"/>
                  <a:pt x="55" y="161"/>
                  <a:pt x="59" y="17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63" name="Freeform 218"/>
          <p:cNvSpPr>
            <a:spLocks noEditPoints="1"/>
          </p:cNvSpPr>
          <p:nvPr/>
        </p:nvSpPr>
        <p:spPr bwMode="auto">
          <a:xfrm>
            <a:off x="9566275" y="5114925"/>
            <a:ext cx="214313" cy="274638"/>
          </a:xfrm>
          <a:custGeom>
            <a:avLst/>
            <a:gdLst>
              <a:gd name="T0" fmla="*/ 2147483647 w 224"/>
              <a:gd name="T1" fmla="*/ 2147483647 h 287"/>
              <a:gd name="T2" fmla="*/ 2147483647 w 224"/>
              <a:gd name="T3" fmla="*/ 0 h 287"/>
              <a:gd name="T4" fmla="*/ 0 w 224"/>
              <a:gd name="T5" fmla="*/ 2147483647 h 287"/>
              <a:gd name="T6" fmla="*/ 2147483647 w 224"/>
              <a:gd name="T7" fmla="*/ 2147483647 h 287"/>
              <a:gd name="T8" fmla="*/ 2147483647 w 224"/>
              <a:gd name="T9" fmla="*/ 2147483647 h 287"/>
              <a:gd name="T10" fmla="*/ 2147483647 w 224"/>
              <a:gd name="T11" fmla="*/ 2147483647 h 287"/>
              <a:gd name="T12" fmla="*/ 2147483647 w 224"/>
              <a:gd name="T13" fmla="*/ 2147483647 h 287"/>
              <a:gd name="T14" fmla="*/ 2147483647 w 224"/>
              <a:gd name="T15" fmla="*/ 2147483647 h 287"/>
              <a:gd name="T16" fmla="*/ 2147483647 w 224"/>
              <a:gd name="T17" fmla="*/ 2147483647 h 287"/>
              <a:gd name="T18" fmla="*/ 2147483647 w 224"/>
              <a:gd name="T19" fmla="*/ 2147483647 h 287"/>
              <a:gd name="T20" fmla="*/ 2147483647 w 224"/>
              <a:gd name="T21" fmla="*/ 2147483647 h 287"/>
              <a:gd name="T22" fmla="*/ 2147483647 w 224"/>
              <a:gd name="T23" fmla="*/ 2147483647 h 287"/>
              <a:gd name="T24" fmla="*/ 2147483647 w 224"/>
              <a:gd name="T25" fmla="*/ 2147483647 h 287"/>
              <a:gd name="T26" fmla="*/ 2147483647 w 224"/>
              <a:gd name="T27" fmla="*/ 2147483647 h 287"/>
              <a:gd name="T28" fmla="*/ 2147483647 w 224"/>
              <a:gd name="T29" fmla="*/ 2147483647 h 287"/>
              <a:gd name="T30" fmla="*/ 2147483647 w 224"/>
              <a:gd name="T31" fmla="*/ 2147483647 h 287"/>
              <a:gd name="T32" fmla="*/ 2147483647 w 224"/>
              <a:gd name="T33" fmla="*/ 2147483647 h 287"/>
              <a:gd name="T34" fmla="*/ 2147483647 w 224"/>
              <a:gd name="T35" fmla="*/ 2147483647 h 287"/>
              <a:gd name="T36" fmla="*/ 2147483647 w 224"/>
              <a:gd name="T37" fmla="*/ 2147483647 h 287"/>
              <a:gd name="T38" fmla="*/ 2147483647 w 224"/>
              <a:gd name="T39" fmla="*/ 2147483647 h 287"/>
              <a:gd name="T40" fmla="*/ 2147483647 w 224"/>
              <a:gd name="T41" fmla="*/ 2147483647 h 287"/>
              <a:gd name="T42" fmla="*/ 2147483647 w 224"/>
              <a:gd name="T43" fmla="*/ 2147483647 h 287"/>
              <a:gd name="T44" fmla="*/ 2147483647 w 224"/>
              <a:gd name="T45" fmla="*/ 2147483647 h 2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24" h="287">
                <a:moveTo>
                  <a:pt x="224" y="119"/>
                </a:moveTo>
                <a:cubicBezTo>
                  <a:pt x="224" y="6"/>
                  <a:pt x="131" y="0"/>
                  <a:pt x="112" y="0"/>
                </a:cubicBezTo>
                <a:cubicBezTo>
                  <a:pt x="93" y="0"/>
                  <a:pt x="0" y="6"/>
                  <a:pt x="0" y="119"/>
                </a:cubicBezTo>
                <a:cubicBezTo>
                  <a:pt x="0" y="201"/>
                  <a:pt x="76" y="247"/>
                  <a:pt x="98" y="258"/>
                </a:cubicBezTo>
                <a:cubicBezTo>
                  <a:pt x="85" y="282"/>
                  <a:pt x="85" y="282"/>
                  <a:pt x="85" y="282"/>
                </a:cubicBezTo>
                <a:cubicBezTo>
                  <a:pt x="84" y="283"/>
                  <a:pt x="84" y="284"/>
                  <a:pt x="85" y="285"/>
                </a:cubicBezTo>
                <a:cubicBezTo>
                  <a:pt x="86" y="287"/>
                  <a:pt x="87" y="287"/>
                  <a:pt x="88" y="287"/>
                </a:cubicBezTo>
                <a:cubicBezTo>
                  <a:pt x="136" y="287"/>
                  <a:pt x="136" y="287"/>
                  <a:pt x="136" y="287"/>
                </a:cubicBezTo>
                <a:cubicBezTo>
                  <a:pt x="138" y="287"/>
                  <a:pt x="139" y="287"/>
                  <a:pt x="140" y="285"/>
                </a:cubicBezTo>
                <a:cubicBezTo>
                  <a:pt x="140" y="284"/>
                  <a:pt x="140" y="283"/>
                  <a:pt x="140" y="282"/>
                </a:cubicBezTo>
                <a:cubicBezTo>
                  <a:pt x="127" y="258"/>
                  <a:pt x="127" y="258"/>
                  <a:pt x="127" y="258"/>
                </a:cubicBezTo>
                <a:cubicBezTo>
                  <a:pt x="149" y="247"/>
                  <a:pt x="224" y="202"/>
                  <a:pt x="224" y="119"/>
                </a:cubicBezTo>
                <a:close/>
                <a:moveTo>
                  <a:pt x="37" y="130"/>
                </a:moveTo>
                <a:cubicBezTo>
                  <a:pt x="36" y="130"/>
                  <a:pt x="36" y="129"/>
                  <a:pt x="36" y="128"/>
                </a:cubicBezTo>
                <a:cubicBezTo>
                  <a:pt x="35" y="126"/>
                  <a:pt x="28" y="84"/>
                  <a:pt x="49" y="60"/>
                </a:cubicBezTo>
                <a:cubicBezTo>
                  <a:pt x="56" y="52"/>
                  <a:pt x="66" y="52"/>
                  <a:pt x="79" y="59"/>
                </a:cubicBezTo>
                <a:cubicBezTo>
                  <a:pt x="80" y="60"/>
                  <a:pt x="81" y="62"/>
                  <a:pt x="82" y="63"/>
                </a:cubicBezTo>
                <a:cubicBezTo>
                  <a:pt x="82" y="68"/>
                  <a:pt x="79" y="73"/>
                  <a:pt x="74" y="80"/>
                </a:cubicBezTo>
                <a:cubicBezTo>
                  <a:pt x="72" y="83"/>
                  <a:pt x="70" y="86"/>
                  <a:pt x="69" y="88"/>
                </a:cubicBezTo>
                <a:cubicBezTo>
                  <a:pt x="64" y="99"/>
                  <a:pt x="62" y="110"/>
                  <a:pt x="61" y="118"/>
                </a:cubicBezTo>
                <a:cubicBezTo>
                  <a:pt x="59" y="127"/>
                  <a:pt x="58" y="132"/>
                  <a:pt x="54" y="133"/>
                </a:cubicBezTo>
                <a:cubicBezTo>
                  <a:pt x="52" y="133"/>
                  <a:pt x="51" y="134"/>
                  <a:pt x="49" y="134"/>
                </a:cubicBezTo>
                <a:cubicBezTo>
                  <a:pt x="45" y="134"/>
                  <a:pt x="39" y="133"/>
                  <a:pt x="37" y="13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64" name="Freeform 219"/>
          <p:cNvSpPr>
            <a:spLocks noEditPoints="1"/>
          </p:cNvSpPr>
          <p:nvPr/>
        </p:nvSpPr>
        <p:spPr bwMode="auto">
          <a:xfrm>
            <a:off x="7370763" y="2901950"/>
            <a:ext cx="201612" cy="282575"/>
          </a:xfrm>
          <a:custGeom>
            <a:avLst/>
            <a:gdLst>
              <a:gd name="T0" fmla="*/ 2147483647 w 211"/>
              <a:gd name="T1" fmla="*/ 2147483647 h 295"/>
              <a:gd name="T2" fmla="*/ 2147483647 w 211"/>
              <a:gd name="T3" fmla="*/ 2147483647 h 295"/>
              <a:gd name="T4" fmla="*/ 2147483647 w 211"/>
              <a:gd name="T5" fmla="*/ 2147483647 h 295"/>
              <a:gd name="T6" fmla="*/ 0 w 211"/>
              <a:gd name="T7" fmla="*/ 2147483647 h 295"/>
              <a:gd name="T8" fmla="*/ 2147483647 w 211"/>
              <a:gd name="T9" fmla="*/ 2147483647 h 295"/>
              <a:gd name="T10" fmla="*/ 2147483647 w 211"/>
              <a:gd name="T11" fmla="*/ 2147483647 h 295"/>
              <a:gd name="T12" fmla="*/ 2147483647 w 211"/>
              <a:gd name="T13" fmla="*/ 2147483647 h 295"/>
              <a:gd name="T14" fmla="*/ 2147483647 w 211"/>
              <a:gd name="T15" fmla="*/ 2147483647 h 295"/>
              <a:gd name="T16" fmla="*/ 2147483647 w 211"/>
              <a:gd name="T17" fmla="*/ 2147483647 h 295"/>
              <a:gd name="T18" fmla="*/ 2147483647 w 211"/>
              <a:gd name="T19" fmla="*/ 2147483647 h 295"/>
              <a:gd name="T20" fmla="*/ 2147483647 w 211"/>
              <a:gd name="T21" fmla="*/ 2147483647 h 295"/>
              <a:gd name="T22" fmla="*/ 2147483647 w 211"/>
              <a:gd name="T23" fmla="*/ 2147483647 h 295"/>
              <a:gd name="T24" fmla="*/ 2147483647 w 211"/>
              <a:gd name="T25" fmla="*/ 2147483647 h 295"/>
              <a:gd name="T26" fmla="*/ 2147483647 w 211"/>
              <a:gd name="T27" fmla="*/ 2147483647 h 295"/>
              <a:gd name="T28" fmla="*/ 2147483647 w 211"/>
              <a:gd name="T29" fmla="*/ 2147483647 h 295"/>
              <a:gd name="T30" fmla="*/ 2147483647 w 211"/>
              <a:gd name="T31" fmla="*/ 2147483647 h 295"/>
              <a:gd name="T32" fmla="*/ 2147483647 w 211"/>
              <a:gd name="T33" fmla="*/ 2147483647 h 295"/>
              <a:gd name="T34" fmla="*/ 2147483647 w 211"/>
              <a:gd name="T35" fmla="*/ 2147483647 h 295"/>
              <a:gd name="T36" fmla="*/ 2147483647 w 211"/>
              <a:gd name="T37" fmla="*/ 2147483647 h 295"/>
              <a:gd name="T38" fmla="*/ 2147483647 w 211"/>
              <a:gd name="T39" fmla="*/ 2147483647 h 295"/>
              <a:gd name="T40" fmla="*/ 2147483647 w 211"/>
              <a:gd name="T41" fmla="*/ 2147483647 h 295"/>
              <a:gd name="T42" fmla="*/ 2147483647 w 211"/>
              <a:gd name="T43" fmla="*/ 2147483647 h 295"/>
              <a:gd name="T44" fmla="*/ 2147483647 w 211"/>
              <a:gd name="T45" fmla="*/ 2147483647 h 295"/>
              <a:gd name="T46" fmla="*/ 2147483647 w 211"/>
              <a:gd name="T47" fmla="*/ 2147483647 h 295"/>
              <a:gd name="T48" fmla="*/ 2147483647 w 211"/>
              <a:gd name="T49" fmla="*/ 2147483647 h 295"/>
              <a:gd name="T50" fmla="*/ 2147483647 w 211"/>
              <a:gd name="T51" fmla="*/ 2147483647 h 295"/>
              <a:gd name="T52" fmla="*/ 2147483647 w 211"/>
              <a:gd name="T53" fmla="*/ 2147483647 h 295"/>
              <a:gd name="T54" fmla="*/ 2147483647 w 211"/>
              <a:gd name="T55" fmla="*/ 2147483647 h 295"/>
              <a:gd name="T56" fmla="*/ 2147483647 w 211"/>
              <a:gd name="T57" fmla="*/ 2147483647 h 295"/>
              <a:gd name="T58" fmla="*/ 2147483647 w 211"/>
              <a:gd name="T59" fmla="*/ 2147483647 h 295"/>
              <a:gd name="T60" fmla="*/ 2147483647 w 211"/>
              <a:gd name="T61" fmla="*/ 2147483647 h 295"/>
              <a:gd name="T62" fmla="*/ 2147483647 w 211"/>
              <a:gd name="T63" fmla="*/ 2147483647 h 29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11" h="295">
                <a:moveTo>
                  <a:pt x="205" y="64"/>
                </a:moveTo>
                <a:cubicBezTo>
                  <a:pt x="61" y="11"/>
                  <a:pt x="61" y="11"/>
                  <a:pt x="61" y="11"/>
                </a:cubicBezTo>
                <a:cubicBezTo>
                  <a:pt x="58" y="10"/>
                  <a:pt x="32" y="0"/>
                  <a:pt x="11" y="19"/>
                </a:cubicBezTo>
                <a:cubicBezTo>
                  <a:pt x="4" y="26"/>
                  <a:pt x="0" y="35"/>
                  <a:pt x="0" y="45"/>
                </a:cubicBezTo>
                <a:cubicBezTo>
                  <a:pt x="0" y="47"/>
                  <a:pt x="1" y="48"/>
                  <a:pt x="1" y="50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32"/>
                  <a:pt x="3" y="236"/>
                  <a:pt x="7" y="237"/>
                </a:cubicBezTo>
                <a:cubicBezTo>
                  <a:pt x="153" y="295"/>
                  <a:pt x="153" y="295"/>
                  <a:pt x="153" y="295"/>
                </a:cubicBezTo>
                <a:cubicBezTo>
                  <a:pt x="154" y="295"/>
                  <a:pt x="156" y="295"/>
                  <a:pt x="157" y="295"/>
                </a:cubicBezTo>
                <a:cubicBezTo>
                  <a:pt x="159" y="295"/>
                  <a:pt x="161" y="295"/>
                  <a:pt x="162" y="294"/>
                </a:cubicBezTo>
                <a:cubicBezTo>
                  <a:pt x="165" y="292"/>
                  <a:pt x="166" y="289"/>
                  <a:pt x="166" y="286"/>
                </a:cubicBezTo>
                <a:cubicBezTo>
                  <a:pt x="166" y="276"/>
                  <a:pt x="166" y="276"/>
                  <a:pt x="166" y="276"/>
                </a:cubicBezTo>
                <a:cubicBezTo>
                  <a:pt x="193" y="251"/>
                  <a:pt x="193" y="251"/>
                  <a:pt x="193" y="251"/>
                </a:cubicBezTo>
                <a:cubicBezTo>
                  <a:pt x="195" y="254"/>
                  <a:pt x="198" y="256"/>
                  <a:pt x="201" y="256"/>
                </a:cubicBezTo>
                <a:cubicBezTo>
                  <a:pt x="207" y="256"/>
                  <a:pt x="211" y="251"/>
                  <a:pt x="211" y="246"/>
                </a:cubicBezTo>
                <a:cubicBezTo>
                  <a:pt x="211" y="73"/>
                  <a:pt x="211" y="73"/>
                  <a:pt x="211" y="73"/>
                </a:cubicBezTo>
                <a:cubicBezTo>
                  <a:pt x="211" y="69"/>
                  <a:pt x="208" y="66"/>
                  <a:pt x="205" y="64"/>
                </a:cubicBezTo>
                <a:close/>
                <a:moveTo>
                  <a:pt x="21" y="49"/>
                </a:moveTo>
                <a:cubicBezTo>
                  <a:pt x="20" y="48"/>
                  <a:pt x="19" y="46"/>
                  <a:pt x="19" y="44"/>
                </a:cubicBezTo>
                <a:cubicBezTo>
                  <a:pt x="19" y="40"/>
                  <a:pt x="21" y="36"/>
                  <a:pt x="24" y="33"/>
                </a:cubicBezTo>
                <a:cubicBezTo>
                  <a:pt x="36" y="22"/>
                  <a:pt x="54" y="28"/>
                  <a:pt x="54" y="28"/>
                </a:cubicBezTo>
                <a:cubicBezTo>
                  <a:pt x="54" y="28"/>
                  <a:pt x="54" y="29"/>
                  <a:pt x="55" y="29"/>
                </a:cubicBezTo>
                <a:cubicBezTo>
                  <a:pt x="190" y="79"/>
                  <a:pt x="190" y="79"/>
                  <a:pt x="190" y="79"/>
                </a:cubicBezTo>
                <a:cubicBezTo>
                  <a:pt x="161" y="106"/>
                  <a:pt x="161" y="106"/>
                  <a:pt x="161" y="106"/>
                </a:cubicBezTo>
                <a:cubicBezTo>
                  <a:pt x="161" y="106"/>
                  <a:pt x="161" y="106"/>
                  <a:pt x="160" y="106"/>
                </a:cubicBezTo>
                <a:lnTo>
                  <a:pt x="21" y="49"/>
                </a:lnTo>
                <a:close/>
                <a:moveTo>
                  <a:pt x="166" y="111"/>
                </a:moveTo>
                <a:cubicBezTo>
                  <a:pt x="192" y="86"/>
                  <a:pt x="192" y="86"/>
                  <a:pt x="192" y="86"/>
                </a:cubicBezTo>
                <a:cubicBezTo>
                  <a:pt x="192" y="244"/>
                  <a:pt x="192" y="244"/>
                  <a:pt x="192" y="244"/>
                </a:cubicBezTo>
                <a:cubicBezTo>
                  <a:pt x="166" y="268"/>
                  <a:pt x="166" y="268"/>
                  <a:pt x="166" y="268"/>
                </a:cubicBezTo>
                <a:cubicBezTo>
                  <a:pt x="166" y="115"/>
                  <a:pt x="166" y="115"/>
                  <a:pt x="166" y="115"/>
                </a:cubicBezTo>
                <a:cubicBezTo>
                  <a:pt x="166" y="114"/>
                  <a:pt x="166" y="112"/>
                  <a:pt x="166" y="11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65" name="Freeform 220"/>
          <p:cNvSpPr>
            <a:spLocks/>
          </p:cNvSpPr>
          <p:nvPr/>
        </p:nvSpPr>
        <p:spPr bwMode="auto">
          <a:xfrm>
            <a:off x="1271588" y="4044950"/>
            <a:ext cx="276225" cy="206375"/>
          </a:xfrm>
          <a:custGeom>
            <a:avLst/>
            <a:gdLst>
              <a:gd name="T0" fmla="*/ 2147483647 w 174"/>
              <a:gd name="T1" fmla="*/ 2147483647 h 130"/>
              <a:gd name="T2" fmla="*/ 2147483647 w 174"/>
              <a:gd name="T3" fmla="*/ 0 h 130"/>
              <a:gd name="T4" fmla="*/ 2147483647 w 174"/>
              <a:gd name="T5" fmla="*/ 0 h 130"/>
              <a:gd name="T6" fmla="*/ 2147483647 w 174"/>
              <a:gd name="T7" fmla="*/ 2147483647 h 130"/>
              <a:gd name="T8" fmla="*/ 2147483647 w 174"/>
              <a:gd name="T9" fmla="*/ 2147483647 h 130"/>
              <a:gd name="T10" fmla="*/ 2147483647 w 174"/>
              <a:gd name="T11" fmla="*/ 2147483647 h 130"/>
              <a:gd name="T12" fmla="*/ 2147483647 w 174"/>
              <a:gd name="T13" fmla="*/ 2147483647 h 130"/>
              <a:gd name="T14" fmla="*/ 2147483647 w 174"/>
              <a:gd name="T15" fmla="*/ 2147483647 h 130"/>
              <a:gd name="T16" fmla="*/ 2147483647 w 174"/>
              <a:gd name="T17" fmla="*/ 2147483647 h 130"/>
              <a:gd name="T18" fmla="*/ 2147483647 w 174"/>
              <a:gd name="T19" fmla="*/ 2147483647 h 130"/>
              <a:gd name="T20" fmla="*/ 2147483647 w 174"/>
              <a:gd name="T21" fmla="*/ 2147483647 h 130"/>
              <a:gd name="T22" fmla="*/ 2147483647 w 174"/>
              <a:gd name="T23" fmla="*/ 2147483647 h 130"/>
              <a:gd name="T24" fmla="*/ 0 w 174"/>
              <a:gd name="T25" fmla="*/ 2147483647 h 130"/>
              <a:gd name="T26" fmla="*/ 0 w 174"/>
              <a:gd name="T27" fmla="*/ 2147483647 h 130"/>
              <a:gd name="T28" fmla="*/ 2147483647 w 174"/>
              <a:gd name="T29" fmla="*/ 2147483647 h 130"/>
              <a:gd name="T30" fmla="*/ 2147483647 w 174"/>
              <a:gd name="T31" fmla="*/ 2147483647 h 130"/>
              <a:gd name="T32" fmla="*/ 2147483647 w 174"/>
              <a:gd name="T33" fmla="*/ 2147483647 h 13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4" h="130">
                <a:moveTo>
                  <a:pt x="159" y="117"/>
                </a:moveTo>
                <a:lnTo>
                  <a:pt x="159" y="0"/>
                </a:lnTo>
                <a:lnTo>
                  <a:pt x="124" y="0"/>
                </a:lnTo>
                <a:lnTo>
                  <a:pt x="124" y="117"/>
                </a:lnTo>
                <a:lnTo>
                  <a:pt x="104" y="117"/>
                </a:lnTo>
                <a:lnTo>
                  <a:pt x="104" y="72"/>
                </a:lnTo>
                <a:lnTo>
                  <a:pt x="69" y="72"/>
                </a:lnTo>
                <a:lnTo>
                  <a:pt x="69" y="117"/>
                </a:lnTo>
                <a:lnTo>
                  <a:pt x="50" y="117"/>
                </a:lnTo>
                <a:lnTo>
                  <a:pt x="50" y="32"/>
                </a:lnTo>
                <a:lnTo>
                  <a:pt x="15" y="32"/>
                </a:lnTo>
                <a:lnTo>
                  <a:pt x="15" y="117"/>
                </a:lnTo>
                <a:lnTo>
                  <a:pt x="0" y="117"/>
                </a:lnTo>
                <a:lnTo>
                  <a:pt x="0" y="130"/>
                </a:lnTo>
                <a:lnTo>
                  <a:pt x="174" y="130"/>
                </a:lnTo>
                <a:lnTo>
                  <a:pt x="174" y="117"/>
                </a:lnTo>
                <a:lnTo>
                  <a:pt x="159" y="11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66" name="Freeform 221"/>
          <p:cNvSpPr>
            <a:spLocks noEditPoints="1"/>
          </p:cNvSpPr>
          <p:nvPr/>
        </p:nvSpPr>
        <p:spPr bwMode="auto">
          <a:xfrm>
            <a:off x="4579938" y="4562475"/>
            <a:ext cx="276225" cy="276225"/>
          </a:xfrm>
          <a:custGeom>
            <a:avLst/>
            <a:gdLst>
              <a:gd name="T0" fmla="*/ 2147483647 w 174"/>
              <a:gd name="T1" fmla="*/ 2147483647 h 174"/>
              <a:gd name="T2" fmla="*/ 2147483647 w 174"/>
              <a:gd name="T3" fmla="*/ 2147483647 h 174"/>
              <a:gd name="T4" fmla="*/ 2147483647 w 174"/>
              <a:gd name="T5" fmla="*/ 2147483647 h 174"/>
              <a:gd name="T6" fmla="*/ 2147483647 w 174"/>
              <a:gd name="T7" fmla="*/ 2147483647 h 174"/>
              <a:gd name="T8" fmla="*/ 2147483647 w 174"/>
              <a:gd name="T9" fmla="*/ 2147483647 h 174"/>
              <a:gd name="T10" fmla="*/ 2147483647 w 174"/>
              <a:gd name="T11" fmla="*/ 2147483647 h 174"/>
              <a:gd name="T12" fmla="*/ 2147483647 w 174"/>
              <a:gd name="T13" fmla="*/ 2147483647 h 174"/>
              <a:gd name="T14" fmla="*/ 2147483647 w 174"/>
              <a:gd name="T15" fmla="*/ 2147483647 h 174"/>
              <a:gd name="T16" fmla="*/ 2147483647 w 174"/>
              <a:gd name="T17" fmla="*/ 2147483647 h 174"/>
              <a:gd name="T18" fmla="*/ 2147483647 w 174"/>
              <a:gd name="T19" fmla="*/ 2147483647 h 174"/>
              <a:gd name="T20" fmla="*/ 2147483647 w 174"/>
              <a:gd name="T21" fmla="*/ 2147483647 h 174"/>
              <a:gd name="T22" fmla="*/ 2147483647 w 174"/>
              <a:gd name="T23" fmla="*/ 2147483647 h 174"/>
              <a:gd name="T24" fmla="*/ 2147483647 w 174"/>
              <a:gd name="T25" fmla="*/ 2147483647 h 174"/>
              <a:gd name="T26" fmla="*/ 2147483647 w 174"/>
              <a:gd name="T27" fmla="*/ 2147483647 h 174"/>
              <a:gd name="T28" fmla="*/ 2147483647 w 174"/>
              <a:gd name="T29" fmla="*/ 2147483647 h 174"/>
              <a:gd name="T30" fmla="*/ 2147483647 w 174"/>
              <a:gd name="T31" fmla="*/ 2147483647 h 174"/>
              <a:gd name="T32" fmla="*/ 2147483647 w 174"/>
              <a:gd name="T33" fmla="*/ 2147483647 h 174"/>
              <a:gd name="T34" fmla="*/ 2147483647 w 174"/>
              <a:gd name="T35" fmla="*/ 0 h 174"/>
              <a:gd name="T36" fmla="*/ 2147483647 w 174"/>
              <a:gd name="T37" fmla="*/ 2147483647 h 174"/>
              <a:gd name="T38" fmla="*/ 2147483647 w 174"/>
              <a:gd name="T39" fmla="*/ 2147483647 h 174"/>
              <a:gd name="T40" fmla="*/ 2147483647 w 174"/>
              <a:gd name="T41" fmla="*/ 2147483647 h 174"/>
              <a:gd name="T42" fmla="*/ 0 w 174"/>
              <a:gd name="T43" fmla="*/ 2147483647 h 174"/>
              <a:gd name="T44" fmla="*/ 2147483647 w 174"/>
              <a:gd name="T45" fmla="*/ 2147483647 h 174"/>
              <a:gd name="T46" fmla="*/ 2147483647 w 174"/>
              <a:gd name="T47" fmla="*/ 2147483647 h 174"/>
              <a:gd name="T48" fmla="*/ 2147483647 w 174"/>
              <a:gd name="T49" fmla="*/ 2147483647 h 174"/>
              <a:gd name="T50" fmla="*/ 2147483647 w 174"/>
              <a:gd name="T51" fmla="*/ 2147483647 h 174"/>
              <a:gd name="T52" fmla="*/ 2147483647 w 174"/>
              <a:gd name="T53" fmla="*/ 2147483647 h 174"/>
              <a:gd name="T54" fmla="*/ 2147483647 w 174"/>
              <a:gd name="T55" fmla="*/ 2147483647 h 174"/>
              <a:gd name="T56" fmla="*/ 2147483647 w 174"/>
              <a:gd name="T57" fmla="*/ 2147483647 h 174"/>
              <a:gd name="T58" fmla="*/ 2147483647 w 174"/>
              <a:gd name="T59" fmla="*/ 2147483647 h 174"/>
              <a:gd name="T60" fmla="*/ 2147483647 w 174"/>
              <a:gd name="T61" fmla="*/ 2147483647 h 174"/>
              <a:gd name="T62" fmla="*/ 2147483647 w 174"/>
              <a:gd name="T63" fmla="*/ 2147483647 h 174"/>
              <a:gd name="T64" fmla="*/ 2147483647 w 174"/>
              <a:gd name="T65" fmla="*/ 2147483647 h 174"/>
              <a:gd name="T66" fmla="*/ 2147483647 w 174"/>
              <a:gd name="T67" fmla="*/ 0 h 17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" h="174">
                <a:moveTo>
                  <a:pt x="87" y="40"/>
                </a:moveTo>
                <a:lnTo>
                  <a:pt x="93" y="60"/>
                </a:lnTo>
                <a:lnTo>
                  <a:pt x="134" y="41"/>
                </a:lnTo>
                <a:lnTo>
                  <a:pt x="114" y="80"/>
                </a:lnTo>
                <a:lnTo>
                  <a:pt x="134" y="87"/>
                </a:lnTo>
                <a:lnTo>
                  <a:pt x="114" y="94"/>
                </a:lnTo>
                <a:lnTo>
                  <a:pt x="134" y="135"/>
                </a:lnTo>
                <a:lnTo>
                  <a:pt x="93" y="115"/>
                </a:lnTo>
                <a:lnTo>
                  <a:pt x="87" y="135"/>
                </a:lnTo>
                <a:lnTo>
                  <a:pt x="80" y="115"/>
                </a:lnTo>
                <a:lnTo>
                  <a:pt x="39" y="135"/>
                </a:lnTo>
                <a:lnTo>
                  <a:pt x="60" y="94"/>
                </a:lnTo>
                <a:lnTo>
                  <a:pt x="39" y="87"/>
                </a:lnTo>
                <a:lnTo>
                  <a:pt x="60" y="80"/>
                </a:lnTo>
                <a:lnTo>
                  <a:pt x="39" y="40"/>
                </a:lnTo>
                <a:lnTo>
                  <a:pt x="80" y="60"/>
                </a:lnTo>
                <a:lnTo>
                  <a:pt x="87" y="40"/>
                </a:lnTo>
                <a:close/>
                <a:moveTo>
                  <a:pt x="87" y="0"/>
                </a:moveTo>
                <a:lnTo>
                  <a:pt x="73" y="43"/>
                </a:lnTo>
                <a:lnTo>
                  <a:pt x="11" y="12"/>
                </a:lnTo>
                <a:lnTo>
                  <a:pt x="42" y="73"/>
                </a:lnTo>
                <a:lnTo>
                  <a:pt x="0" y="87"/>
                </a:lnTo>
                <a:lnTo>
                  <a:pt x="42" y="101"/>
                </a:lnTo>
                <a:lnTo>
                  <a:pt x="11" y="162"/>
                </a:lnTo>
                <a:lnTo>
                  <a:pt x="73" y="132"/>
                </a:lnTo>
                <a:lnTo>
                  <a:pt x="87" y="174"/>
                </a:lnTo>
                <a:lnTo>
                  <a:pt x="101" y="132"/>
                </a:lnTo>
                <a:lnTo>
                  <a:pt x="162" y="163"/>
                </a:lnTo>
                <a:lnTo>
                  <a:pt x="131" y="101"/>
                </a:lnTo>
                <a:lnTo>
                  <a:pt x="174" y="87"/>
                </a:lnTo>
                <a:lnTo>
                  <a:pt x="131" y="73"/>
                </a:lnTo>
                <a:lnTo>
                  <a:pt x="162" y="13"/>
                </a:lnTo>
                <a:lnTo>
                  <a:pt x="101" y="43"/>
                </a:lnTo>
                <a:lnTo>
                  <a:pt x="87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67" name="组合 262"/>
          <p:cNvPicPr>
            <a:picLocks noChangeArrowheads="1"/>
          </p:cNvPicPr>
          <p:nvPr/>
        </p:nvPicPr>
        <p:blipFill>
          <a:blip r:embed="rId4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2908300"/>
            <a:ext cx="279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68" name="组合 269"/>
          <p:cNvPicPr>
            <a:picLocks noChangeArrowheads="1"/>
          </p:cNvPicPr>
          <p:nvPr/>
        </p:nvPicPr>
        <p:blipFill>
          <a:blip r:embed="rId4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908300"/>
            <a:ext cx="1952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69" name="组合 277"/>
          <p:cNvPicPr>
            <a:picLocks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2908300"/>
            <a:ext cx="2254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70" name="Freeform 243"/>
          <p:cNvSpPr>
            <a:spLocks noEditPoints="1"/>
          </p:cNvSpPr>
          <p:nvPr/>
        </p:nvSpPr>
        <p:spPr bwMode="auto">
          <a:xfrm>
            <a:off x="7886700" y="3459163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64" y="144"/>
                </a:moveTo>
                <a:cubicBezTo>
                  <a:pt x="264" y="210"/>
                  <a:pt x="211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64" y="144"/>
                  <a:pt x="264" y="144"/>
                  <a:pt x="264" y="1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71" name="Freeform 244"/>
          <p:cNvSpPr>
            <a:spLocks noEditPoints="1"/>
          </p:cNvSpPr>
          <p:nvPr/>
        </p:nvSpPr>
        <p:spPr bwMode="auto">
          <a:xfrm>
            <a:off x="7335838" y="3459163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44" y="264"/>
                </a:move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29" y="60"/>
                  <a:pt x="229" y="60"/>
                  <a:pt x="229" y="60"/>
                </a:cubicBezTo>
                <a:cubicBezTo>
                  <a:pt x="251" y="82"/>
                  <a:pt x="264" y="111"/>
                  <a:pt x="264" y="144"/>
                </a:cubicBezTo>
                <a:cubicBezTo>
                  <a:pt x="264" y="210"/>
                  <a:pt x="210" y="264"/>
                  <a:pt x="144" y="26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72" name="组合 287"/>
          <p:cNvPicPr>
            <a:picLocks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4559300"/>
            <a:ext cx="2794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73" name="Freeform 247"/>
          <p:cNvSpPr>
            <a:spLocks noEditPoints="1"/>
          </p:cNvSpPr>
          <p:nvPr/>
        </p:nvSpPr>
        <p:spPr bwMode="auto">
          <a:xfrm>
            <a:off x="10091738" y="4597400"/>
            <a:ext cx="242887" cy="241300"/>
          </a:xfrm>
          <a:custGeom>
            <a:avLst/>
            <a:gdLst>
              <a:gd name="T0" fmla="*/ 2147483647 w 153"/>
              <a:gd name="T1" fmla="*/ 2147483647 h 152"/>
              <a:gd name="T2" fmla="*/ 2147483647 w 153"/>
              <a:gd name="T3" fmla="*/ 2147483647 h 152"/>
              <a:gd name="T4" fmla="*/ 2147483647 w 153"/>
              <a:gd name="T5" fmla="*/ 2147483647 h 152"/>
              <a:gd name="T6" fmla="*/ 2147483647 w 153"/>
              <a:gd name="T7" fmla="*/ 2147483647 h 152"/>
              <a:gd name="T8" fmla="*/ 2147483647 w 153"/>
              <a:gd name="T9" fmla="*/ 2147483647 h 152"/>
              <a:gd name="T10" fmla="*/ 2147483647 w 153"/>
              <a:gd name="T11" fmla="*/ 2147483647 h 152"/>
              <a:gd name="T12" fmla="*/ 2147483647 w 153"/>
              <a:gd name="T13" fmla="*/ 2147483647 h 152"/>
              <a:gd name="T14" fmla="*/ 2147483647 w 153"/>
              <a:gd name="T15" fmla="*/ 0 h 152"/>
              <a:gd name="T16" fmla="*/ 2147483647 w 153"/>
              <a:gd name="T17" fmla="*/ 2147483647 h 152"/>
              <a:gd name="T18" fmla="*/ 0 w 153"/>
              <a:gd name="T19" fmla="*/ 2147483647 h 152"/>
              <a:gd name="T20" fmla="*/ 2147483647 w 153"/>
              <a:gd name="T21" fmla="*/ 2147483647 h 152"/>
              <a:gd name="T22" fmla="*/ 2147483647 w 153"/>
              <a:gd name="T23" fmla="*/ 2147483647 h 152"/>
              <a:gd name="T24" fmla="*/ 2147483647 w 153"/>
              <a:gd name="T25" fmla="*/ 2147483647 h 152"/>
              <a:gd name="T26" fmla="*/ 2147483647 w 153"/>
              <a:gd name="T27" fmla="*/ 2147483647 h 152"/>
              <a:gd name="T28" fmla="*/ 2147483647 w 153"/>
              <a:gd name="T29" fmla="*/ 2147483647 h 152"/>
              <a:gd name="T30" fmla="*/ 2147483647 w 153"/>
              <a:gd name="T31" fmla="*/ 2147483647 h 152"/>
              <a:gd name="T32" fmla="*/ 2147483647 w 153"/>
              <a:gd name="T33" fmla="*/ 2147483647 h 152"/>
              <a:gd name="T34" fmla="*/ 2147483647 w 153"/>
              <a:gd name="T35" fmla="*/ 2147483647 h 15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53" h="152">
                <a:moveTo>
                  <a:pt x="45" y="125"/>
                </a:moveTo>
                <a:lnTo>
                  <a:pt x="38" y="118"/>
                </a:lnTo>
                <a:lnTo>
                  <a:pt x="139" y="17"/>
                </a:lnTo>
                <a:lnTo>
                  <a:pt x="136" y="14"/>
                </a:lnTo>
                <a:lnTo>
                  <a:pt x="35" y="114"/>
                </a:lnTo>
                <a:lnTo>
                  <a:pt x="28" y="108"/>
                </a:lnTo>
                <a:lnTo>
                  <a:pt x="128" y="6"/>
                </a:lnTo>
                <a:lnTo>
                  <a:pt x="122" y="0"/>
                </a:lnTo>
                <a:lnTo>
                  <a:pt x="16" y="106"/>
                </a:lnTo>
                <a:lnTo>
                  <a:pt x="0" y="152"/>
                </a:lnTo>
                <a:lnTo>
                  <a:pt x="47" y="137"/>
                </a:lnTo>
                <a:lnTo>
                  <a:pt x="153" y="31"/>
                </a:lnTo>
                <a:lnTo>
                  <a:pt x="146" y="24"/>
                </a:lnTo>
                <a:lnTo>
                  <a:pt x="45" y="125"/>
                </a:lnTo>
                <a:close/>
                <a:moveTo>
                  <a:pt x="22" y="119"/>
                </a:moveTo>
                <a:lnTo>
                  <a:pt x="34" y="131"/>
                </a:lnTo>
                <a:lnTo>
                  <a:pt x="16" y="137"/>
                </a:lnTo>
                <a:lnTo>
                  <a:pt x="22" y="11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74" name="Freeform 248"/>
          <p:cNvSpPr>
            <a:spLocks/>
          </p:cNvSpPr>
          <p:nvPr/>
        </p:nvSpPr>
        <p:spPr bwMode="auto">
          <a:xfrm>
            <a:off x="10301288" y="4562475"/>
            <a:ext cx="85725" cy="68263"/>
          </a:xfrm>
          <a:custGeom>
            <a:avLst/>
            <a:gdLst>
              <a:gd name="T0" fmla="*/ 2147483647 w 89"/>
              <a:gd name="T1" fmla="*/ 2147483647 h 71"/>
              <a:gd name="T2" fmla="*/ 2147483647 w 89"/>
              <a:gd name="T3" fmla="*/ 2147483647 h 71"/>
              <a:gd name="T4" fmla="*/ 2147483647 w 89"/>
              <a:gd name="T5" fmla="*/ 2147483647 h 71"/>
              <a:gd name="T6" fmla="*/ 2147483647 w 89"/>
              <a:gd name="T7" fmla="*/ 0 h 71"/>
              <a:gd name="T8" fmla="*/ 2147483647 w 89"/>
              <a:gd name="T9" fmla="*/ 2147483647 h 71"/>
              <a:gd name="T10" fmla="*/ 0 w 89"/>
              <a:gd name="T11" fmla="*/ 2147483647 h 71"/>
              <a:gd name="T12" fmla="*/ 2147483647 w 89"/>
              <a:gd name="T13" fmla="*/ 2147483647 h 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9" h="71">
                <a:moveTo>
                  <a:pt x="52" y="71"/>
                </a:moveTo>
                <a:cubicBezTo>
                  <a:pt x="55" y="68"/>
                  <a:pt x="55" y="68"/>
                  <a:pt x="55" y="68"/>
                </a:cubicBezTo>
                <a:cubicBezTo>
                  <a:pt x="55" y="68"/>
                  <a:pt x="89" y="42"/>
                  <a:pt x="59" y="12"/>
                </a:cubicBezTo>
                <a:cubicBezTo>
                  <a:pt x="49" y="3"/>
                  <a:pt x="41" y="0"/>
                  <a:pt x="33" y="0"/>
                </a:cubicBezTo>
                <a:cubicBezTo>
                  <a:pt x="15" y="0"/>
                  <a:pt x="3" y="16"/>
                  <a:pt x="3" y="16"/>
                </a:cubicBezTo>
                <a:cubicBezTo>
                  <a:pt x="0" y="19"/>
                  <a:pt x="0" y="19"/>
                  <a:pt x="0" y="19"/>
                </a:cubicBezTo>
                <a:lnTo>
                  <a:pt x="52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75" name="组合 292"/>
          <p:cNvPicPr>
            <a:picLocks noChangeArrowheads="1"/>
          </p:cNvPicPr>
          <p:nvPr/>
        </p:nvPicPr>
        <p:blipFill>
          <a:blip r:embed="rId5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6261100"/>
            <a:ext cx="2730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76" name="组合 303"/>
          <p:cNvPicPr>
            <a:picLocks noChangeArrowheads="1"/>
          </p:cNvPicPr>
          <p:nvPr/>
        </p:nvPicPr>
        <p:blipFill>
          <a:blip r:embed="rId5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6267450"/>
            <a:ext cx="27463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77" name="组合 306"/>
          <p:cNvPicPr>
            <a:picLocks noChangeArrowheads="1"/>
          </p:cNvPicPr>
          <p:nvPr/>
        </p:nvPicPr>
        <p:blipFill>
          <a:blip r:embed="rId5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621188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78" name="组合 324"/>
          <p:cNvPicPr>
            <a:picLocks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5114925"/>
            <a:ext cx="27463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79" name="组合 328"/>
          <p:cNvPicPr>
            <a:picLocks noChangeArrowheads="1"/>
          </p:cNvPicPr>
          <p:nvPr/>
        </p:nvPicPr>
        <p:blipFill>
          <a:blip r:embed="rId5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050" y="2908300"/>
            <a:ext cx="25558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80" name="组合 331"/>
          <p:cNvPicPr>
            <a:picLocks noChangeArrowheads="1"/>
          </p:cNvPicPr>
          <p:nvPr/>
        </p:nvPicPr>
        <p:blipFill>
          <a:blip r:embed="rId5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4591050"/>
            <a:ext cx="2746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81" name="Freeform 286"/>
          <p:cNvSpPr>
            <a:spLocks noEditPoints="1"/>
          </p:cNvSpPr>
          <p:nvPr/>
        </p:nvSpPr>
        <p:spPr bwMode="auto">
          <a:xfrm>
            <a:off x="1273175" y="2355850"/>
            <a:ext cx="273050" cy="276225"/>
          </a:xfrm>
          <a:custGeom>
            <a:avLst/>
            <a:gdLst>
              <a:gd name="T0" fmla="*/ 2147483647 w 285"/>
              <a:gd name="T1" fmla="*/ 2147483647 h 288"/>
              <a:gd name="T2" fmla="*/ 0 w 285"/>
              <a:gd name="T3" fmla="*/ 2147483647 h 288"/>
              <a:gd name="T4" fmla="*/ 2147483647 w 285"/>
              <a:gd name="T5" fmla="*/ 0 h 288"/>
              <a:gd name="T6" fmla="*/ 2147483647 w 285"/>
              <a:gd name="T7" fmla="*/ 2147483647 h 288"/>
              <a:gd name="T8" fmla="*/ 2147483647 w 285"/>
              <a:gd name="T9" fmla="*/ 2147483647 h 288"/>
              <a:gd name="T10" fmla="*/ 2147483647 w 285"/>
              <a:gd name="T11" fmla="*/ 2147483647 h 288"/>
              <a:gd name="T12" fmla="*/ 2147483647 w 285"/>
              <a:gd name="T13" fmla="*/ 2147483647 h 288"/>
              <a:gd name="T14" fmla="*/ 2147483647 w 285"/>
              <a:gd name="T15" fmla="*/ 2147483647 h 288"/>
              <a:gd name="T16" fmla="*/ 2147483647 w 285"/>
              <a:gd name="T17" fmla="*/ 2147483647 h 288"/>
              <a:gd name="T18" fmla="*/ 2147483647 w 285"/>
              <a:gd name="T19" fmla="*/ 2147483647 h 288"/>
              <a:gd name="T20" fmla="*/ 2147483647 w 285"/>
              <a:gd name="T21" fmla="*/ 2147483647 h 288"/>
              <a:gd name="T22" fmla="*/ 2147483647 w 285"/>
              <a:gd name="T23" fmla="*/ 2147483647 h 288"/>
              <a:gd name="T24" fmla="*/ 2147483647 w 285"/>
              <a:gd name="T25" fmla="*/ 2147483647 h 288"/>
              <a:gd name="T26" fmla="*/ 2147483647 w 285"/>
              <a:gd name="T27" fmla="*/ 2147483647 h 288"/>
              <a:gd name="T28" fmla="*/ 2147483647 w 285"/>
              <a:gd name="T29" fmla="*/ 2147483647 h 288"/>
              <a:gd name="T30" fmla="*/ 2147483647 w 285"/>
              <a:gd name="T31" fmla="*/ 2147483647 h 288"/>
              <a:gd name="T32" fmla="*/ 2147483647 w 285"/>
              <a:gd name="T33" fmla="*/ 2147483647 h 288"/>
              <a:gd name="T34" fmla="*/ 2147483647 w 285"/>
              <a:gd name="T35" fmla="*/ 2147483647 h 288"/>
              <a:gd name="T36" fmla="*/ 2147483647 w 285"/>
              <a:gd name="T37" fmla="*/ 2147483647 h 288"/>
              <a:gd name="T38" fmla="*/ 2147483647 w 285"/>
              <a:gd name="T39" fmla="*/ 2147483647 h 288"/>
              <a:gd name="T40" fmla="*/ 2147483647 w 285"/>
              <a:gd name="T41" fmla="*/ 2147483647 h 288"/>
              <a:gd name="T42" fmla="*/ 2147483647 w 285"/>
              <a:gd name="T43" fmla="*/ 2147483647 h 288"/>
              <a:gd name="T44" fmla="*/ 2147483647 w 285"/>
              <a:gd name="T45" fmla="*/ 2147483647 h 288"/>
              <a:gd name="T46" fmla="*/ 2147483647 w 285"/>
              <a:gd name="T47" fmla="*/ 2147483647 h 288"/>
              <a:gd name="T48" fmla="*/ 2147483647 w 285"/>
              <a:gd name="T49" fmla="*/ 2147483647 h 288"/>
              <a:gd name="T50" fmla="*/ 2147483647 w 285"/>
              <a:gd name="T51" fmla="*/ 2147483647 h 288"/>
              <a:gd name="T52" fmla="*/ 2147483647 w 285"/>
              <a:gd name="T53" fmla="*/ 2147483647 h 288"/>
              <a:gd name="T54" fmla="*/ 2147483647 w 285"/>
              <a:gd name="T55" fmla="*/ 2147483647 h 288"/>
              <a:gd name="T56" fmla="*/ 2147483647 w 285"/>
              <a:gd name="T57" fmla="*/ 2147483647 h 288"/>
              <a:gd name="T58" fmla="*/ 2147483647 w 285"/>
              <a:gd name="T59" fmla="*/ 2147483647 h 288"/>
              <a:gd name="T60" fmla="*/ 2147483647 w 285"/>
              <a:gd name="T61" fmla="*/ 2147483647 h 288"/>
              <a:gd name="T62" fmla="*/ 2147483647 w 285"/>
              <a:gd name="T63" fmla="*/ 2147483647 h 288"/>
              <a:gd name="T64" fmla="*/ 2147483647 w 285"/>
              <a:gd name="T65" fmla="*/ 2147483647 h 288"/>
              <a:gd name="T66" fmla="*/ 2147483647 w 285"/>
              <a:gd name="T67" fmla="*/ 2147483647 h 288"/>
              <a:gd name="T68" fmla="*/ 2147483647 w 285"/>
              <a:gd name="T69" fmla="*/ 2147483647 h 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5" h="288">
                <a:moveTo>
                  <a:pt x="144" y="288"/>
                </a:moveTo>
                <a:cubicBezTo>
                  <a:pt x="64" y="288"/>
                  <a:pt x="0" y="223"/>
                  <a:pt x="0" y="144"/>
                </a:cubicBezTo>
                <a:cubicBezTo>
                  <a:pt x="0" y="65"/>
                  <a:pt x="64" y="0"/>
                  <a:pt x="144" y="0"/>
                </a:cubicBezTo>
                <a:cubicBezTo>
                  <a:pt x="211" y="0"/>
                  <a:pt x="270" y="48"/>
                  <a:pt x="284" y="114"/>
                </a:cubicBezTo>
                <a:cubicBezTo>
                  <a:pt x="285" y="115"/>
                  <a:pt x="285" y="116"/>
                  <a:pt x="285" y="118"/>
                </a:cubicBezTo>
                <a:cubicBezTo>
                  <a:pt x="285" y="124"/>
                  <a:pt x="280" y="129"/>
                  <a:pt x="273" y="129"/>
                </a:cubicBezTo>
                <a:cubicBezTo>
                  <a:pt x="273" y="129"/>
                  <a:pt x="273" y="129"/>
                  <a:pt x="273" y="129"/>
                </a:cubicBezTo>
                <a:cubicBezTo>
                  <a:pt x="173" y="129"/>
                  <a:pt x="173" y="129"/>
                  <a:pt x="173" y="129"/>
                </a:cubicBezTo>
                <a:cubicBezTo>
                  <a:pt x="167" y="129"/>
                  <a:pt x="162" y="124"/>
                  <a:pt x="162" y="118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03" y="144"/>
                  <a:pt x="103" y="144"/>
                  <a:pt x="103" y="144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62" y="170"/>
                  <a:pt x="162" y="170"/>
                  <a:pt x="162" y="170"/>
                </a:cubicBezTo>
                <a:cubicBezTo>
                  <a:pt x="162" y="164"/>
                  <a:pt x="167" y="159"/>
                  <a:pt x="173" y="159"/>
                </a:cubicBezTo>
                <a:cubicBezTo>
                  <a:pt x="273" y="159"/>
                  <a:pt x="273" y="159"/>
                  <a:pt x="273" y="159"/>
                </a:cubicBezTo>
                <a:cubicBezTo>
                  <a:pt x="277" y="159"/>
                  <a:pt x="280" y="160"/>
                  <a:pt x="282" y="163"/>
                </a:cubicBezTo>
                <a:cubicBezTo>
                  <a:pt x="284" y="166"/>
                  <a:pt x="285" y="169"/>
                  <a:pt x="284" y="173"/>
                </a:cubicBezTo>
                <a:cubicBezTo>
                  <a:pt x="271" y="239"/>
                  <a:pt x="212" y="288"/>
                  <a:pt x="144" y="288"/>
                </a:cubicBezTo>
                <a:close/>
                <a:moveTo>
                  <a:pt x="144" y="23"/>
                </a:moveTo>
                <a:cubicBezTo>
                  <a:pt x="77" y="23"/>
                  <a:pt x="23" y="77"/>
                  <a:pt x="23" y="144"/>
                </a:cubicBezTo>
                <a:cubicBezTo>
                  <a:pt x="23" y="211"/>
                  <a:pt x="77" y="265"/>
                  <a:pt x="144" y="265"/>
                </a:cubicBezTo>
                <a:cubicBezTo>
                  <a:pt x="196" y="265"/>
                  <a:pt x="242" y="231"/>
                  <a:pt x="258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5" y="220"/>
                  <a:pt x="185" y="220"/>
                  <a:pt x="185" y="220"/>
                </a:cubicBezTo>
                <a:cubicBezTo>
                  <a:pt x="185" y="224"/>
                  <a:pt x="182" y="228"/>
                  <a:pt x="178" y="230"/>
                </a:cubicBezTo>
                <a:cubicBezTo>
                  <a:pt x="174" y="232"/>
                  <a:pt x="169" y="232"/>
                  <a:pt x="166" y="229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75" y="150"/>
                  <a:pt x="74" y="147"/>
                  <a:pt x="74" y="144"/>
                </a:cubicBezTo>
                <a:cubicBezTo>
                  <a:pt x="74" y="141"/>
                  <a:pt x="75" y="138"/>
                  <a:pt x="78" y="135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69" y="56"/>
                  <a:pt x="174" y="56"/>
                  <a:pt x="178" y="58"/>
                </a:cubicBezTo>
                <a:cubicBezTo>
                  <a:pt x="182" y="60"/>
                  <a:pt x="185" y="64"/>
                  <a:pt x="185" y="68"/>
                </a:cubicBezTo>
                <a:cubicBezTo>
                  <a:pt x="185" y="106"/>
                  <a:pt x="185" y="106"/>
                  <a:pt x="185" y="106"/>
                </a:cubicBezTo>
                <a:cubicBezTo>
                  <a:pt x="258" y="106"/>
                  <a:pt x="258" y="106"/>
                  <a:pt x="258" y="106"/>
                </a:cubicBezTo>
                <a:cubicBezTo>
                  <a:pt x="242" y="57"/>
                  <a:pt x="196" y="23"/>
                  <a:pt x="144" y="2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82" name="组合 336"/>
          <p:cNvPicPr>
            <a:picLocks noChangeArrowheads="1"/>
          </p:cNvPicPr>
          <p:nvPr/>
        </p:nvPicPr>
        <p:blipFill>
          <a:blip r:embed="rId5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288" y="2352675"/>
            <a:ext cx="274637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83" name="Freeform 289"/>
          <p:cNvSpPr>
            <a:spLocks noEditPoints="1"/>
          </p:cNvSpPr>
          <p:nvPr/>
        </p:nvSpPr>
        <p:spPr bwMode="auto">
          <a:xfrm>
            <a:off x="7891463" y="6216650"/>
            <a:ext cx="271462" cy="276225"/>
          </a:xfrm>
          <a:custGeom>
            <a:avLst/>
            <a:gdLst>
              <a:gd name="T0" fmla="*/ 2147483647 w 284"/>
              <a:gd name="T1" fmla="*/ 2147483647 h 288"/>
              <a:gd name="T2" fmla="*/ 2147483647 w 284"/>
              <a:gd name="T3" fmla="*/ 0 h 288"/>
              <a:gd name="T4" fmla="*/ 0 w 284"/>
              <a:gd name="T5" fmla="*/ 0 h 288"/>
              <a:gd name="T6" fmla="*/ 0 w 284"/>
              <a:gd name="T7" fmla="*/ 2147483647 h 288"/>
              <a:gd name="T8" fmla="*/ 2147483647 w 284"/>
              <a:gd name="T9" fmla="*/ 2147483647 h 288"/>
              <a:gd name="T10" fmla="*/ 2147483647 w 284"/>
              <a:gd name="T11" fmla="*/ 2147483647 h 288"/>
              <a:gd name="T12" fmla="*/ 2147483647 w 284"/>
              <a:gd name="T13" fmla="*/ 2147483647 h 288"/>
              <a:gd name="T14" fmla="*/ 2147483647 w 284"/>
              <a:gd name="T15" fmla="*/ 2147483647 h 288"/>
              <a:gd name="T16" fmla="*/ 2147483647 w 284"/>
              <a:gd name="T17" fmla="*/ 2147483647 h 288"/>
              <a:gd name="T18" fmla="*/ 0 w 284"/>
              <a:gd name="T19" fmla="*/ 2147483647 h 288"/>
              <a:gd name="T20" fmla="*/ 0 w 284"/>
              <a:gd name="T21" fmla="*/ 2147483647 h 288"/>
              <a:gd name="T22" fmla="*/ 2147483647 w 284"/>
              <a:gd name="T23" fmla="*/ 2147483647 h 288"/>
              <a:gd name="T24" fmla="*/ 2147483647 w 284"/>
              <a:gd name="T25" fmla="*/ 2147483647 h 288"/>
              <a:gd name="T26" fmla="*/ 2147483647 w 284"/>
              <a:gd name="T27" fmla="*/ 2147483647 h 288"/>
              <a:gd name="T28" fmla="*/ 2147483647 w 284"/>
              <a:gd name="T29" fmla="*/ 2147483647 h 288"/>
              <a:gd name="T30" fmla="*/ 2147483647 w 284"/>
              <a:gd name="T31" fmla="*/ 2147483647 h 288"/>
              <a:gd name="T32" fmla="*/ 2147483647 w 284"/>
              <a:gd name="T33" fmla="*/ 2147483647 h 288"/>
              <a:gd name="T34" fmla="*/ 2147483647 w 284"/>
              <a:gd name="T35" fmla="*/ 2147483647 h 288"/>
              <a:gd name="T36" fmla="*/ 2147483647 w 284"/>
              <a:gd name="T37" fmla="*/ 2147483647 h 288"/>
              <a:gd name="T38" fmla="*/ 2147483647 w 284"/>
              <a:gd name="T39" fmla="*/ 2147483647 h 288"/>
              <a:gd name="T40" fmla="*/ 2147483647 w 284"/>
              <a:gd name="T41" fmla="*/ 2147483647 h 288"/>
              <a:gd name="T42" fmla="*/ 2147483647 w 284"/>
              <a:gd name="T43" fmla="*/ 2147483647 h 288"/>
              <a:gd name="T44" fmla="*/ 2147483647 w 284"/>
              <a:gd name="T45" fmla="*/ 2147483647 h 288"/>
              <a:gd name="T46" fmla="*/ 2147483647 w 284"/>
              <a:gd name="T47" fmla="*/ 2147483647 h 288"/>
              <a:gd name="T48" fmla="*/ 2147483647 w 284"/>
              <a:gd name="T49" fmla="*/ 2147483647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4" h="288">
                <a:moveTo>
                  <a:pt x="211" y="18"/>
                </a:moveTo>
                <a:cubicBezTo>
                  <a:pt x="177" y="1"/>
                  <a:pt x="144" y="0"/>
                  <a:pt x="1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1" y="67"/>
                  <a:pt x="161" y="68"/>
                  <a:pt x="180" y="78"/>
                </a:cubicBezTo>
                <a:cubicBezTo>
                  <a:pt x="205" y="91"/>
                  <a:pt x="217" y="112"/>
                  <a:pt x="217" y="145"/>
                </a:cubicBezTo>
                <a:cubicBezTo>
                  <a:pt x="217" y="177"/>
                  <a:pt x="206" y="198"/>
                  <a:pt x="182" y="210"/>
                </a:cubicBezTo>
                <a:cubicBezTo>
                  <a:pt x="162" y="221"/>
                  <a:pt x="140" y="221"/>
                  <a:pt x="14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88"/>
                  <a:pt x="0" y="288"/>
                  <a:pt x="0" y="288"/>
                </a:cubicBezTo>
                <a:cubicBezTo>
                  <a:pt x="140" y="288"/>
                  <a:pt x="140" y="288"/>
                  <a:pt x="140" y="288"/>
                </a:cubicBezTo>
                <a:cubicBezTo>
                  <a:pt x="144" y="288"/>
                  <a:pt x="177" y="288"/>
                  <a:pt x="210" y="271"/>
                </a:cubicBezTo>
                <a:cubicBezTo>
                  <a:pt x="258" y="247"/>
                  <a:pt x="284" y="203"/>
                  <a:pt x="284" y="145"/>
                </a:cubicBezTo>
                <a:cubicBezTo>
                  <a:pt x="284" y="87"/>
                  <a:pt x="258" y="42"/>
                  <a:pt x="211" y="18"/>
                </a:cubicBezTo>
                <a:close/>
                <a:moveTo>
                  <a:pt x="52" y="50"/>
                </a:moveTo>
                <a:cubicBezTo>
                  <a:pt x="19" y="50"/>
                  <a:pt x="19" y="50"/>
                  <a:pt x="19" y="50"/>
                </a:cubicBezTo>
                <a:cubicBezTo>
                  <a:pt x="19" y="17"/>
                  <a:pt x="19" y="17"/>
                  <a:pt x="19" y="17"/>
                </a:cubicBezTo>
                <a:cubicBezTo>
                  <a:pt x="52" y="17"/>
                  <a:pt x="52" y="17"/>
                  <a:pt x="52" y="17"/>
                </a:cubicBezTo>
                <a:lnTo>
                  <a:pt x="52" y="50"/>
                </a:lnTo>
                <a:close/>
                <a:moveTo>
                  <a:pt x="52" y="272"/>
                </a:moveTo>
                <a:cubicBezTo>
                  <a:pt x="19" y="272"/>
                  <a:pt x="19" y="272"/>
                  <a:pt x="19" y="272"/>
                </a:cubicBezTo>
                <a:cubicBezTo>
                  <a:pt x="19" y="238"/>
                  <a:pt x="19" y="238"/>
                  <a:pt x="19" y="238"/>
                </a:cubicBezTo>
                <a:cubicBezTo>
                  <a:pt x="52" y="238"/>
                  <a:pt x="52" y="238"/>
                  <a:pt x="52" y="238"/>
                </a:cubicBezTo>
                <a:lnTo>
                  <a:pt x="52" y="27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84" name="组合 340"/>
          <p:cNvPicPr>
            <a:picLocks noChangeArrowheads="1"/>
          </p:cNvPicPr>
          <p:nvPr/>
        </p:nvPicPr>
        <p:blipFill>
          <a:blip r:embed="rId5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6254750"/>
            <a:ext cx="2794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85" name="组合 349"/>
          <p:cNvPicPr>
            <a:picLocks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3486150"/>
            <a:ext cx="279400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86" name="组合 354"/>
          <p:cNvPicPr>
            <a:picLocks noChangeArrowheads="1"/>
          </p:cNvPicPr>
          <p:nvPr/>
        </p:nvPicPr>
        <p:blipFill>
          <a:blip r:embed="rId5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3486150"/>
            <a:ext cx="27463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87" name="组合 359"/>
          <p:cNvPicPr>
            <a:picLocks noChangeArrowheads="1"/>
          </p:cNvPicPr>
          <p:nvPr/>
        </p:nvPicPr>
        <p:blipFill>
          <a:blip r:embed="rId6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3486150"/>
            <a:ext cx="27463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88" name="Freeform 314"/>
          <p:cNvSpPr>
            <a:spLocks/>
          </p:cNvSpPr>
          <p:nvPr/>
        </p:nvSpPr>
        <p:spPr bwMode="auto">
          <a:xfrm>
            <a:off x="6234113" y="3487738"/>
            <a:ext cx="254000" cy="166687"/>
          </a:xfrm>
          <a:custGeom>
            <a:avLst/>
            <a:gdLst>
              <a:gd name="T0" fmla="*/ 2147483647 w 265"/>
              <a:gd name="T1" fmla="*/ 2147483647 h 174"/>
              <a:gd name="T2" fmla="*/ 2147483647 w 265"/>
              <a:gd name="T3" fmla="*/ 2147483647 h 174"/>
              <a:gd name="T4" fmla="*/ 2147483647 w 265"/>
              <a:gd name="T5" fmla="*/ 2147483647 h 174"/>
              <a:gd name="T6" fmla="*/ 2147483647 w 265"/>
              <a:gd name="T7" fmla="*/ 0 h 174"/>
              <a:gd name="T8" fmla="*/ 2147483647 w 265"/>
              <a:gd name="T9" fmla="*/ 0 h 174"/>
              <a:gd name="T10" fmla="*/ 0 w 265"/>
              <a:gd name="T11" fmla="*/ 2147483647 h 174"/>
              <a:gd name="T12" fmla="*/ 2147483647 w 265"/>
              <a:gd name="T13" fmla="*/ 2147483647 h 174"/>
              <a:gd name="T14" fmla="*/ 2147483647 w 265"/>
              <a:gd name="T15" fmla="*/ 2147483647 h 174"/>
              <a:gd name="T16" fmla="*/ 2147483647 w 265"/>
              <a:gd name="T17" fmla="*/ 2147483647 h 174"/>
              <a:gd name="T18" fmla="*/ 2147483647 w 265"/>
              <a:gd name="T19" fmla="*/ 2147483647 h 174"/>
              <a:gd name="T20" fmla="*/ 2147483647 w 265"/>
              <a:gd name="T21" fmla="*/ 2147483647 h 174"/>
              <a:gd name="T22" fmla="*/ 2147483647 w 265"/>
              <a:gd name="T23" fmla="*/ 2147483647 h 174"/>
              <a:gd name="T24" fmla="*/ 2147483647 w 265"/>
              <a:gd name="T25" fmla="*/ 2147483647 h 17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65" h="174">
                <a:moveTo>
                  <a:pt x="255" y="153"/>
                </a:moveTo>
                <a:cubicBezTo>
                  <a:pt x="113" y="153"/>
                  <a:pt x="113" y="153"/>
                  <a:pt x="113" y="153"/>
                </a:cubicBezTo>
                <a:cubicBezTo>
                  <a:pt x="64" y="7"/>
                  <a:pt x="64" y="7"/>
                  <a:pt x="64" y="7"/>
                </a:cubicBezTo>
                <a:cubicBezTo>
                  <a:pt x="62" y="3"/>
                  <a:pt x="58" y="0"/>
                  <a:pt x="5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6"/>
                  <a:pt x="5" y="21"/>
                  <a:pt x="10" y="21"/>
                </a:cubicBezTo>
                <a:cubicBezTo>
                  <a:pt x="46" y="21"/>
                  <a:pt x="46" y="21"/>
                  <a:pt x="46" y="21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7" y="171"/>
                  <a:pt x="101" y="174"/>
                  <a:pt x="105" y="174"/>
                </a:cubicBezTo>
                <a:cubicBezTo>
                  <a:pt x="255" y="174"/>
                  <a:pt x="255" y="174"/>
                  <a:pt x="255" y="174"/>
                </a:cubicBezTo>
                <a:cubicBezTo>
                  <a:pt x="261" y="174"/>
                  <a:pt x="265" y="169"/>
                  <a:pt x="265" y="164"/>
                </a:cubicBezTo>
                <a:cubicBezTo>
                  <a:pt x="265" y="158"/>
                  <a:pt x="261" y="153"/>
                  <a:pt x="255" y="15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89" name="组合 367"/>
          <p:cNvPicPr>
            <a:picLocks noChangeArrowheads="1"/>
          </p:cNvPicPr>
          <p:nvPr/>
        </p:nvPicPr>
        <p:blipFill>
          <a:blip r:embed="rId6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425" y="3511550"/>
            <a:ext cx="188913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90" name="组合 371"/>
          <p:cNvPicPr>
            <a:picLocks noChangeArrowheads="1"/>
          </p:cNvPicPr>
          <p:nvPr/>
        </p:nvPicPr>
        <p:blipFill>
          <a:blip r:embed="rId6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4591050"/>
            <a:ext cx="27305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91" name="组合 374"/>
          <p:cNvPicPr>
            <a:picLocks noChangeArrowheads="1"/>
          </p:cNvPicPr>
          <p:nvPr/>
        </p:nvPicPr>
        <p:blipFill>
          <a:blip r:embed="rId6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88" y="2908300"/>
            <a:ext cx="2016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92" name="Freeform 321"/>
          <p:cNvSpPr>
            <a:spLocks noEditPoints="1"/>
          </p:cNvSpPr>
          <p:nvPr/>
        </p:nvSpPr>
        <p:spPr bwMode="auto">
          <a:xfrm>
            <a:off x="8439150" y="3459163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4" y="144"/>
                </a:moveTo>
                <a:cubicBezTo>
                  <a:pt x="24" y="78"/>
                  <a:pt x="78" y="24"/>
                  <a:pt x="144" y="24"/>
                </a:cubicBezTo>
                <a:cubicBezTo>
                  <a:pt x="144" y="264"/>
                  <a:pt x="144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93" name="Freeform 322"/>
          <p:cNvSpPr>
            <a:spLocks/>
          </p:cNvSpPr>
          <p:nvPr/>
        </p:nvSpPr>
        <p:spPr bwMode="auto">
          <a:xfrm>
            <a:off x="6234113" y="4011613"/>
            <a:ext cx="276225" cy="274637"/>
          </a:xfrm>
          <a:custGeom>
            <a:avLst/>
            <a:gdLst>
              <a:gd name="T0" fmla="*/ 2147483647 w 287"/>
              <a:gd name="T1" fmla="*/ 2147483647 h 287"/>
              <a:gd name="T2" fmla="*/ 2147483647 w 287"/>
              <a:gd name="T3" fmla="*/ 2147483647 h 287"/>
              <a:gd name="T4" fmla="*/ 2147483647 w 287"/>
              <a:gd name="T5" fmla="*/ 2147483647 h 287"/>
              <a:gd name="T6" fmla="*/ 2147483647 w 287"/>
              <a:gd name="T7" fmla="*/ 2147483647 h 287"/>
              <a:gd name="T8" fmla="*/ 2147483647 w 287"/>
              <a:gd name="T9" fmla="*/ 2147483647 h 287"/>
              <a:gd name="T10" fmla="*/ 2147483647 w 287"/>
              <a:gd name="T11" fmla="*/ 2147483647 h 287"/>
              <a:gd name="T12" fmla="*/ 2147483647 w 287"/>
              <a:gd name="T13" fmla="*/ 2147483647 h 287"/>
              <a:gd name="T14" fmla="*/ 2147483647 w 287"/>
              <a:gd name="T15" fmla="*/ 2147483647 h 287"/>
              <a:gd name="T16" fmla="*/ 2147483647 w 287"/>
              <a:gd name="T17" fmla="*/ 2147483647 h 287"/>
              <a:gd name="T18" fmla="*/ 2147483647 w 287"/>
              <a:gd name="T19" fmla="*/ 2147483647 h 287"/>
              <a:gd name="T20" fmla="*/ 2147483647 w 287"/>
              <a:gd name="T21" fmla="*/ 2147483647 h 287"/>
              <a:gd name="T22" fmla="*/ 2147483647 w 287"/>
              <a:gd name="T23" fmla="*/ 0 h 287"/>
              <a:gd name="T24" fmla="*/ 2147483647 w 287"/>
              <a:gd name="T25" fmla="*/ 2147483647 h 287"/>
              <a:gd name="T26" fmla="*/ 2147483647 w 287"/>
              <a:gd name="T27" fmla="*/ 2147483647 h 287"/>
              <a:gd name="T28" fmla="*/ 2147483647 w 287"/>
              <a:gd name="T29" fmla="*/ 2147483647 h 287"/>
              <a:gd name="T30" fmla="*/ 2147483647 w 287"/>
              <a:gd name="T31" fmla="*/ 2147483647 h 287"/>
              <a:gd name="T32" fmla="*/ 2147483647 w 287"/>
              <a:gd name="T33" fmla="*/ 2147483647 h 287"/>
              <a:gd name="T34" fmla="*/ 2147483647 w 287"/>
              <a:gd name="T35" fmla="*/ 2147483647 h 287"/>
              <a:gd name="T36" fmla="*/ 2147483647 w 287"/>
              <a:gd name="T37" fmla="*/ 2147483647 h 287"/>
              <a:gd name="T38" fmla="*/ 2147483647 w 287"/>
              <a:gd name="T39" fmla="*/ 2147483647 h 287"/>
              <a:gd name="T40" fmla="*/ 2147483647 w 287"/>
              <a:gd name="T41" fmla="*/ 2147483647 h 287"/>
              <a:gd name="T42" fmla="*/ 2147483647 w 287"/>
              <a:gd name="T43" fmla="*/ 2147483647 h 287"/>
              <a:gd name="T44" fmla="*/ 2147483647 w 287"/>
              <a:gd name="T45" fmla="*/ 2147483647 h 287"/>
              <a:gd name="T46" fmla="*/ 0 w 287"/>
              <a:gd name="T47" fmla="*/ 2147483647 h 287"/>
              <a:gd name="T48" fmla="*/ 0 w 287"/>
              <a:gd name="T49" fmla="*/ 2147483647 h 287"/>
              <a:gd name="T50" fmla="*/ 2147483647 w 287"/>
              <a:gd name="T51" fmla="*/ 2147483647 h 287"/>
              <a:gd name="T52" fmla="*/ 2147483647 w 287"/>
              <a:gd name="T53" fmla="*/ 2147483647 h 287"/>
              <a:gd name="T54" fmla="*/ 2147483647 w 287"/>
              <a:gd name="T55" fmla="*/ 2147483647 h 28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7" h="287">
                <a:moveTo>
                  <a:pt x="249" y="220"/>
                </a:moveTo>
                <a:cubicBezTo>
                  <a:pt x="230" y="212"/>
                  <a:pt x="208" y="196"/>
                  <a:pt x="168" y="191"/>
                </a:cubicBezTo>
                <a:cubicBezTo>
                  <a:pt x="180" y="181"/>
                  <a:pt x="186" y="162"/>
                  <a:pt x="196" y="136"/>
                </a:cubicBezTo>
                <a:cubicBezTo>
                  <a:pt x="196" y="136"/>
                  <a:pt x="196" y="135"/>
                  <a:pt x="196" y="135"/>
                </a:cubicBezTo>
                <a:cubicBezTo>
                  <a:pt x="199" y="135"/>
                  <a:pt x="201" y="135"/>
                  <a:pt x="203" y="134"/>
                </a:cubicBezTo>
                <a:cubicBezTo>
                  <a:pt x="208" y="131"/>
                  <a:pt x="211" y="115"/>
                  <a:pt x="211" y="107"/>
                </a:cubicBezTo>
                <a:cubicBezTo>
                  <a:pt x="211" y="95"/>
                  <a:pt x="205" y="96"/>
                  <a:pt x="205" y="96"/>
                </a:cubicBezTo>
                <a:cubicBezTo>
                  <a:pt x="205" y="96"/>
                  <a:pt x="205" y="96"/>
                  <a:pt x="205" y="96"/>
                </a:cubicBezTo>
                <a:cubicBezTo>
                  <a:pt x="205" y="95"/>
                  <a:pt x="205" y="94"/>
                  <a:pt x="205" y="93"/>
                </a:cubicBezTo>
                <a:cubicBezTo>
                  <a:pt x="205" y="83"/>
                  <a:pt x="207" y="64"/>
                  <a:pt x="204" y="54"/>
                </a:cubicBezTo>
                <a:cubicBezTo>
                  <a:pt x="200" y="39"/>
                  <a:pt x="194" y="26"/>
                  <a:pt x="183" y="22"/>
                </a:cubicBezTo>
                <a:cubicBezTo>
                  <a:pt x="169" y="16"/>
                  <a:pt x="149" y="0"/>
                  <a:pt x="143" y="0"/>
                </a:cubicBezTo>
                <a:cubicBezTo>
                  <a:pt x="135" y="0"/>
                  <a:pt x="115" y="16"/>
                  <a:pt x="103" y="22"/>
                </a:cubicBezTo>
                <a:cubicBezTo>
                  <a:pt x="93" y="27"/>
                  <a:pt x="86" y="39"/>
                  <a:pt x="82" y="54"/>
                </a:cubicBezTo>
                <a:cubicBezTo>
                  <a:pt x="79" y="64"/>
                  <a:pt x="81" y="82"/>
                  <a:pt x="81" y="93"/>
                </a:cubicBezTo>
                <a:cubicBezTo>
                  <a:pt x="81" y="94"/>
                  <a:pt x="81" y="95"/>
                  <a:pt x="81" y="96"/>
                </a:cubicBezTo>
                <a:cubicBezTo>
                  <a:pt x="81" y="96"/>
                  <a:pt x="81" y="96"/>
                  <a:pt x="81" y="96"/>
                </a:cubicBezTo>
                <a:cubicBezTo>
                  <a:pt x="81" y="96"/>
                  <a:pt x="75" y="95"/>
                  <a:pt x="75" y="107"/>
                </a:cubicBezTo>
                <a:cubicBezTo>
                  <a:pt x="75" y="115"/>
                  <a:pt x="78" y="131"/>
                  <a:pt x="83" y="134"/>
                </a:cubicBezTo>
                <a:cubicBezTo>
                  <a:pt x="85" y="135"/>
                  <a:pt x="87" y="135"/>
                  <a:pt x="89" y="135"/>
                </a:cubicBezTo>
                <a:cubicBezTo>
                  <a:pt x="89" y="135"/>
                  <a:pt x="90" y="136"/>
                  <a:pt x="90" y="136"/>
                </a:cubicBezTo>
                <a:cubicBezTo>
                  <a:pt x="100" y="163"/>
                  <a:pt x="105" y="182"/>
                  <a:pt x="118" y="191"/>
                </a:cubicBezTo>
                <a:cubicBezTo>
                  <a:pt x="78" y="196"/>
                  <a:pt x="56" y="212"/>
                  <a:pt x="38" y="220"/>
                </a:cubicBezTo>
                <a:cubicBezTo>
                  <a:pt x="0" y="237"/>
                  <a:pt x="0" y="256"/>
                  <a:pt x="0" y="256"/>
                </a:cubicBezTo>
                <a:cubicBezTo>
                  <a:pt x="0" y="287"/>
                  <a:pt x="0" y="287"/>
                  <a:pt x="0" y="287"/>
                </a:cubicBezTo>
                <a:cubicBezTo>
                  <a:pt x="287" y="287"/>
                  <a:pt x="287" y="287"/>
                  <a:pt x="287" y="287"/>
                </a:cubicBezTo>
                <a:cubicBezTo>
                  <a:pt x="287" y="256"/>
                  <a:pt x="287" y="256"/>
                  <a:pt x="287" y="256"/>
                </a:cubicBezTo>
                <a:cubicBezTo>
                  <a:pt x="287" y="256"/>
                  <a:pt x="287" y="237"/>
                  <a:pt x="249" y="22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94" name="Freeform 323"/>
          <p:cNvSpPr>
            <a:spLocks/>
          </p:cNvSpPr>
          <p:nvPr/>
        </p:nvSpPr>
        <p:spPr bwMode="auto">
          <a:xfrm>
            <a:off x="6783388" y="4011613"/>
            <a:ext cx="276225" cy="274637"/>
          </a:xfrm>
          <a:custGeom>
            <a:avLst/>
            <a:gdLst>
              <a:gd name="T0" fmla="*/ 2147483647 w 288"/>
              <a:gd name="T1" fmla="*/ 2147483647 h 287"/>
              <a:gd name="T2" fmla="*/ 2147483647 w 288"/>
              <a:gd name="T3" fmla="*/ 2147483647 h 287"/>
              <a:gd name="T4" fmla="*/ 2147483647 w 288"/>
              <a:gd name="T5" fmla="*/ 2147483647 h 287"/>
              <a:gd name="T6" fmla="*/ 2147483647 w 288"/>
              <a:gd name="T7" fmla="*/ 2147483647 h 287"/>
              <a:gd name="T8" fmla="*/ 2147483647 w 288"/>
              <a:gd name="T9" fmla="*/ 2147483647 h 287"/>
              <a:gd name="T10" fmla="*/ 2147483647 w 288"/>
              <a:gd name="T11" fmla="*/ 2147483647 h 287"/>
              <a:gd name="T12" fmla="*/ 2147483647 w 288"/>
              <a:gd name="T13" fmla="*/ 2147483647 h 287"/>
              <a:gd name="T14" fmla="*/ 2147483647 w 288"/>
              <a:gd name="T15" fmla="*/ 2147483647 h 287"/>
              <a:gd name="T16" fmla="*/ 2147483647 w 288"/>
              <a:gd name="T17" fmla="*/ 2147483647 h 287"/>
              <a:gd name="T18" fmla="*/ 2147483647 w 288"/>
              <a:gd name="T19" fmla="*/ 2147483647 h 287"/>
              <a:gd name="T20" fmla="*/ 2147483647 w 288"/>
              <a:gd name="T21" fmla="*/ 2147483647 h 287"/>
              <a:gd name="T22" fmla="*/ 2147483647 w 288"/>
              <a:gd name="T23" fmla="*/ 2147483647 h 287"/>
              <a:gd name="T24" fmla="*/ 2147483647 w 288"/>
              <a:gd name="T25" fmla="*/ 2147483647 h 287"/>
              <a:gd name="T26" fmla="*/ 2147483647 w 288"/>
              <a:gd name="T27" fmla="*/ 2147483647 h 287"/>
              <a:gd name="T28" fmla="*/ 2147483647 w 288"/>
              <a:gd name="T29" fmla="*/ 2147483647 h 287"/>
              <a:gd name="T30" fmla="*/ 2147483647 w 288"/>
              <a:gd name="T31" fmla="*/ 2147483647 h 287"/>
              <a:gd name="T32" fmla="*/ 2147483647 w 288"/>
              <a:gd name="T33" fmla="*/ 2147483647 h 287"/>
              <a:gd name="T34" fmla="*/ 2147483647 w 288"/>
              <a:gd name="T35" fmla="*/ 2147483647 h 287"/>
              <a:gd name="T36" fmla="*/ 2147483647 w 288"/>
              <a:gd name="T37" fmla="*/ 2147483647 h 287"/>
              <a:gd name="T38" fmla="*/ 2147483647 w 288"/>
              <a:gd name="T39" fmla="*/ 2147483647 h 287"/>
              <a:gd name="T40" fmla="*/ 2147483647 w 288"/>
              <a:gd name="T41" fmla="*/ 2147483647 h 287"/>
              <a:gd name="T42" fmla="*/ 2147483647 w 288"/>
              <a:gd name="T43" fmla="*/ 2147483647 h 287"/>
              <a:gd name="T44" fmla="*/ 2147483647 w 288"/>
              <a:gd name="T45" fmla="*/ 2147483647 h 287"/>
              <a:gd name="T46" fmla="*/ 2147483647 w 288"/>
              <a:gd name="T47" fmla="*/ 2147483647 h 287"/>
              <a:gd name="T48" fmla="*/ 0 w 288"/>
              <a:gd name="T49" fmla="*/ 2147483647 h 287"/>
              <a:gd name="T50" fmla="*/ 0 w 288"/>
              <a:gd name="T51" fmla="*/ 2147483647 h 287"/>
              <a:gd name="T52" fmla="*/ 2147483647 w 288"/>
              <a:gd name="T53" fmla="*/ 2147483647 h 287"/>
              <a:gd name="T54" fmla="*/ 2147483647 w 288"/>
              <a:gd name="T55" fmla="*/ 2147483647 h 287"/>
              <a:gd name="T56" fmla="*/ 2147483647 w 288"/>
              <a:gd name="T57" fmla="*/ 2147483647 h 28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87">
                <a:moveTo>
                  <a:pt x="250" y="220"/>
                </a:moveTo>
                <a:cubicBezTo>
                  <a:pt x="231" y="212"/>
                  <a:pt x="209" y="196"/>
                  <a:pt x="169" y="191"/>
                </a:cubicBezTo>
                <a:cubicBezTo>
                  <a:pt x="181" y="181"/>
                  <a:pt x="186" y="162"/>
                  <a:pt x="197" y="136"/>
                </a:cubicBezTo>
                <a:cubicBezTo>
                  <a:pt x="197" y="136"/>
                  <a:pt x="197" y="135"/>
                  <a:pt x="197" y="135"/>
                </a:cubicBezTo>
                <a:cubicBezTo>
                  <a:pt x="200" y="135"/>
                  <a:pt x="202" y="135"/>
                  <a:pt x="204" y="134"/>
                </a:cubicBezTo>
                <a:cubicBezTo>
                  <a:pt x="208" y="131"/>
                  <a:pt x="211" y="115"/>
                  <a:pt x="211" y="107"/>
                </a:cubicBezTo>
                <a:cubicBezTo>
                  <a:pt x="211" y="95"/>
                  <a:pt x="206" y="96"/>
                  <a:pt x="206" y="96"/>
                </a:cubicBezTo>
                <a:cubicBezTo>
                  <a:pt x="206" y="96"/>
                  <a:pt x="205" y="96"/>
                  <a:pt x="205" y="96"/>
                </a:cubicBezTo>
                <a:cubicBezTo>
                  <a:pt x="205" y="95"/>
                  <a:pt x="205" y="94"/>
                  <a:pt x="205" y="93"/>
                </a:cubicBezTo>
                <a:cubicBezTo>
                  <a:pt x="205" y="83"/>
                  <a:pt x="207" y="64"/>
                  <a:pt x="205" y="54"/>
                </a:cubicBezTo>
                <a:cubicBezTo>
                  <a:pt x="200" y="39"/>
                  <a:pt x="201" y="33"/>
                  <a:pt x="193" y="25"/>
                </a:cubicBezTo>
                <a:cubicBezTo>
                  <a:pt x="182" y="13"/>
                  <a:pt x="166" y="8"/>
                  <a:pt x="160" y="8"/>
                </a:cubicBezTo>
                <a:cubicBezTo>
                  <a:pt x="155" y="8"/>
                  <a:pt x="133" y="0"/>
                  <a:pt x="120" y="4"/>
                </a:cubicBezTo>
                <a:cubicBezTo>
                  <a:pt x="107" y="9"/>
                  <a:pt x="114" y="22"/>
                  <a:pt x="103" y="22"/>
                </a:cubicBezTo>
                <a:cubicBezTo>
                  <a:pt x="92" y="22"/>
                  <a:pt x="87" y="39"/>
                  <a:pt x="83" y="54"/>
                </a:cubicBezTo>
                <a:cubicBezTo>
                  <a:pt x="80" y="64"/>
                  <a:pt x="82" y="82"/>
                  <a:pt x="82" y="93"/>
                </a:cubicBezTo>
                <a:cubicBezTo>
                  <a:pt x="82" y="94"/>
                  <a:pt x="82" y="95"/>
                  <a:pt x="82" y="96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6"/>
                  <a:pt x="76" y="95"/>
                  <a:pt x="76" y="107"/>
                </a:cubicBezTo>
                <a:cubicBezTo>
                  <a:pt x="76" y="115"/>
                  <a:pt x="79" y="131"/>
                  <a:pt x="83" y="134"/>
                </a:cubicBezTo>
                <a:cubicBezTo>
                  <a:pt x="85" y="135"/>
                  <a:pt x="88" y="135"/>
                  <a:pt x="90" y="135"/>
                </a:cubicBezTo>
                <a:cubicBezTo>
                  <a:pt x="90" y="135"/>
                  <a:pt x="90" y="136"/>
                  <a:pt x="90" y="136"/>
                </a:cubicBezTo>
                <a:cubicBezTo>
                  <a:pt x="101" y="163"/>
                  <a:pt x="106" y="182"/>
                  <a:pt x="118" y="191"/>
                </a:cubicBezTo>
                <a:cubicBezTo>
                  <a:pt x="79" y="196"/>
                  <a:pt x="57" y="212"/>
                  <a:pt x="38" y="220"/>
                </a:cubicBezTo>
                <a:cubicBezTo>
                  <a:pt x="0" y="237"/>
                  <a:pt x="0" y="256"/>
                  <a:pt x="0" y="256"/>
                </a:cubicBezTo>
                <a:cubicBezTo>
                  <a:pt x="0" y="287"/>
                  <a:pt x="0" y="287"/>
                  <a:pt x="0" y="287"/>
                </a:cubicBezTo>
                <a:cubicBezTo>
                  <a:pt x="288" y="287"/>
                  <a:pt x="288" y="287"/>
                  <a:pt x="288" y="287"/>
                </a:cubicBezTo>
                <a:cubicBezTo>
                  <a:pt x="288" y="256"/>
                  <a:pt x="288" y="256"/>
                  <a:pt x="288" y="256"/>
                </a:cubicBezTo>
                <a:cubicBezTo>
                  <a:pt x="288" y="256"/>
                  <a:pt x="287" y="237"/>
                  <a:pt x="250" y="22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95" name="Freeform 324"/>
          <p:cNvSpPr>
            <a:spLocks/>
          </p:cNvSpPr>
          <p:nvPr/>
        </p:nvSpPr>
        <p:spPr bwMode="auto">
          <a:xfrm>
            <a:off x="8432800" y="4011613"/>
            <a:ext cx="287338" cy="274637"/>
          </a:xfrm>
          <a:custGeom>
            <a:avLst/>
            <a:gdLst>
              <a:gd name="T0" fmla="*/ 2147483647 w 301"/>
              <a:gd name="T1" fmla="*/ 2147483647 h 288"/>
              <a:gd name="T2" fmla="*/ 2147483647 w 301"/>
              <a:gd name="T3" fmla="*/ 2147483647 h 288"/>
              <a:gd name="T4" fmla="*/ 2147483647 w 301"/>
              <a:gd name="T5" fmla="*/ 2147483647 h 288"/>
              <a:gd name="T6" fmla="*/ 2147483647 w 301"/>
              <a:gd name="T7" fmla="*/ 2147483647 h 288"/>
              <a:gd name="T8" fmla="*/ 2147483647 w 301"/>
              <a:gd name="T9" fmla="*/ 2147483647 h 288"/>
              <a:gd name="T10" fmla="*/ 2147483647 w 301"/>
              <a:gd name="T11" fmla="*/ 2147483647 h 288"/>
              <a:gd name="T12" fmla="*/ 2147483647 w 301"/>
              <a:gd name="T13" fmla="*/ 2147483647 h 288"/>
              <a:gd name="T14" fmla="*/ 2147483647 w 301"/>
              <a:gd name="T15" fmla="*/ 2147483647 h 288"/>
              <a:gd name="T16" fmla="*/ 2147483647 w 301"/>
              <a:gd name="T17" fmla="*/ 2147483647 h 288"/>
              <a:gd name="T18" fmla="*/ 2147483647 w 301"/>
              <a:gd name="T19" fmla="*/ 2147483647 h 288"/>
              <a:gd name="T20" fmla="*/ 2147483647 w 301"/>
              <a:gd name="T21" fmla="*/ 2147483647 h 288"/>
              <a:gd name="T22" fmla="*/ 2147483647 w 301"/>
              <a:gd name="T23" fmla="*/ 2147483647 h 288"/>
              <a:gd name="T24" fmla="*/ 2147483647 w 301"/>
              <a:gd name="T25" fmla="*/ 2147483647 h 288"/>
              <a:gd name="T26" fmla="*/ 2147483647 w 301"/>
              <a:gd name="T27" fmla="*/ 2147483647 h 288"/>
              <a:gd name="T28" fmla="*/ 2147483647 w 301"/>
              <a:gd name="T29" fmla="*/ 0 h 288"/>
              <a:gd name="T30" fmla="*/ 2147483647 w 301"/>
              <a:gd name="T31" fmla="*/ 2147483647 h 288"/>
              <a:gd name="T32" fmla="*/ 2147483647 w 301"/>
              <a:gd name="T33" fmla="*/ 2147483647 h 288"/>
              <a:gd name="T34" fmla="*/ 2147483647 w 301"/>
              <a:gd name="T35" fmla="*/ 2147483647 h 288"/>
              <a:gd name="T36" fmla="*/ 2147483647 w 301"/>
              <a:gd name="T37" fmla="*/ 2147483647 h 288"/>
              <a:gd name="T38" fmla="*/ 2147483647 w 301"/>
              <a:gd name="T39" fmla="*/ 2147483647 h 288"/>
              <a:gd name="T40" fmla="*/ 2147483647 w 301"/>
              <a:gd name="T41" fmla="*/ 2147483647 h 288"/>
              <a:gd name="T42" fmla="*/ 2147483647 w 301"/>
              <a:gd name="T43" fmla="*/ 2147483647 h 288"/>
              <a:gd name="T44" fmla="*/ 2147483647 w 301"/>
              <a:gd name="T45" fmla="*/ 2147483647 h 288"/>
              <a:gd name="T46" fmla="*/ 2147483647 w 301"/>
              <a:gd name="T47" fmla="*/ 2147483647 h 288"/>
              <a:gd name="T48" fmla="*/ 2147483647 w 301"/>
              <a:gd name="T49" fmla="*/ 2147483647 h 288"/>
              <a:gd name="T50" fmla="*/ 2147483647 w 301"/>
              <a:gd name="T51" fmla="*/ 2147483647 h 288"/>
              <a:gd name="T52" fmla="*/ 2147483647 w 301"/>
              <a:gd name="T53" fmla="*/ 2147483647 h 288"/>
              <a:gd name="T54" fmla="*/ 2147483647 w 301"/>
              <a:gd name="T55" fmla="*/ 2147483647 h 288"/>
              <a:gd name="T56" fmla="*/ 2147483647 w 301"/>
              <a:gd name="T57" fmla="*/ 2147483647 h 288"/>
              <a:gd name="T58" fmla="*/ 2147483647 w 301"/>
              <a:gd name="T59" fmla="*/ 2147483647 h 288"/>
              <a:gd name="T60" fmla="*/ 2147483647 w 301"/>
              <a:gd name="T61" fmla="*/ 2147483647 h 288"/>
              <a:gd name="T62" fmla="*/ 2147483647 w 301"/>
              <a:gd name="T63" fmla="*/ 2147483647 h 288"/>
              <a:gd name="T64" fmla="*/ 2147483647 w 301"/>
              <a:gd name="T65" fmla="*/ 2147483647 h 288"/>
              <a:gd name="T66" fmla="*/ 2147483647 w 301"/>
              <a:gd name="T67" fmla="*/ 2147483647 h 288"/>
              <a:gd name="T68" fmla="*/ 2147483647 w 301"/>
              <a:gd name="T69" fmla="*/ 2147483647 h 288"/>
              <a:gd name="T70" fmla="*/ 2147483647 w 301"/>
              <a:gd name="T71" fmla="*/ 2147483647 h 288"/>
              <a:gd name="T72" fmla="*/ 2147483647 w 301"/>
              <a:gd name="T73" fmla="*/ 2147483647 h 288"/>
              <a:gd name="T74" fmla="*/ 2147483647 w 301"/>
              <a:gd name="T75" fmla="*/ 2147483647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01" h="288">
                <a:moveTo>
                  <a:pt x="283" y="199"/>
                </a:moveTo>
                <a:cubicBezTo>
                  <a:pt x="279" y="208"/>
                  <a:pt x="260" y="212"/>
                  <a:pt x="241" y="213"/>
                </a:cubicBezTo>
                <a:cubicBezTo>
                  <a:pt x="226" y="204"/>
                  <a:pt x="208" y="191"/>
                  <a:pt x="180" y="185"/>
                </a:cubicBezTo>
                <a:cubicBezTo>
                  <a:pt x="186" y="176"/>
                  <a:pt x="190" y="162"/>
                  <a:pt x="197" y="145"/>
                </a:cubicBezTo>
                <a:cubicBezTo>
                  <a:pt x="197" y="145"/>
                  <a:pt x="197" y="145"/>
                  <a:pt x="197" y="144"/>
                </a:cubicBezTo>
                <a:cubicBezTo>
                  <a:pt x="199" y="145"/>
                  <a:pt x="201" y="145"/>
                  <a:pt x="203" y="144"/>
                </a:cubicBezTo>
                <a:cubicBezTo>
                  <a:pt x="207" y="141"/>
                  <a:pt x="210" y="126"/>
                  <a:pt x="210" y="119"/>
                </a:cubicBezTo>
                <a:cubicBezTo>
                  <a:pt x="210" y="108"/>
                  <a:pt x="205" y="109"/>
                  <a:pt x="205" y="109"/>
                </a:cubicBezTo>
                <a:cubicBezTo>
                  <a:pt x="205" y="109"/>
                  <a:pt x="205" y="109"/>
                  <a:pt x="204" y="109"/>
                </a:cubicBezTo>
                <a:cubicBezTo>
                  <a:pt x="204" y="108"/>
                  <a:pt x="205" y="107"/>
                  <a:pt x="205" y="106"/>
                </a:cubicBezTo>
                <a:cubicBezTo>
                  <a:pt x="205" y="96"/>
                  <a:pt x="207" y="80"/>
                  <a:pt x="204" y="70"/>
                </a:cubicBezTo>
                <a:cubicBezTo>
                  <a:pt x="200" y="56"/>
                  <a:pt x="194" y="45"/>
                  <a:pt x="185" y="41"/>
                </a:cubicBezTo>
                <a:cubicBezTo>
                  <a:pt x="180" y="39"/>
                  <a:pt x="175" y="36"/>
                  <a:pt x="170" y="33"/>
                </a:cubicBezTo>
                <a:cubicBezTo>
                  <a:pt x="171" y="31"/>
                  <a:pt x="171" y="28"/>
                  <a:pt x="171" y="26"/>
                </a:cubicBezTo>
                <a:cubicBezTo>
                  <a:pt x="171" y="12"/>
                  <a:pt x="161" y="0"/>
                  <a:pt x="148" y="0"/>
                </a:cubicBezTo>
                <a:cubicBezTo>
                  <a:pt x="136" y="0"/>
                  <a:pt x="126" y="12"/>
                  <a:pt x="126" y="26"/>
                </a:cubicBezTo>
                <a:cubicBezTo>
                  <a:pt x="126" y="28"/>
                  <a:pt x="126" y="30"/>
                  <a:pt x="126" y="32"/>
                </a:cubicBezTo>
                <a:cubicBezTo>
                  <a:pt x="121" y="35"/>
                  <a:pt x="116" y="39"/>
                  <a:pt x="111" y="41"/>
                </a:cubicBezTo>
                <a:cubicBezTo>
                  <a:pt x="102" y="46"/>
                  <a:pt x="96" y="56"/>
                  <a:pt x="92" y="70"/>
                </a:cubicBezTo>
                <a:cubicBezTo>
                  <a:pt x="90" y="79"/>
                  <a:pt x="92" y="96"/>
                  <a:pt x="92" y="106"/>
                </a:cubicBezTo>
                <a:cubicBezTo>
                  <a:pt x="92" y="107"/>
                  <a:pt x="92" y="108"/>
                  <a:pt x="92" y="109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09"/>
                  <a:pt x="86" y="108"/>
                  <a:pt x="86" y="119"/>
                </a:cubicBezTo>
                <a:cubicBezTo>
                  <a:pt x="86" y="126"/>
                  <a:pt x="89" y="141"/>
                  <a:pt x="93" y="144"/>
                </a:cubicBezTo>
                <a:cubicBezTo>
                  <a:pt x="95" y="145"/>
                  <a:pt x="97" y="145"/>
                  <a:pt x="99" y="144"/>
                </a:cubicBezTo>
                <a:cubicBezTo>
                  <a:pt x="99" y="145"/>
                  <a:pt x="99" y="145"/>
                  <a:pt x="99" y="146"/>
                </a:cubicBezTo>
                <a:cubicBezTo>
                  <a:pt x="106" y="163"/>
                  <a:pt x="111" y="177"/>
                  <a:pt x="117" y="186"/>
                </a:cubicBezTo>
                <a:cubicBezTo>
                  <a:pt x="91" y="193"/>
                  <a:pt x="74" y="205"/>
                  <a:pt x="60" y="213"/>
                </a:cubicBezTo>
                <a:cubicBezTo>
                  <a:pt x="41" y="212"/>
                  <a:pt x="22" y="208"/>
                  <a:pt x="19" y="199"/>
                </a:cubicBezTo>
                <a:cubicBezTo>
                  <a:pt x="11" y="183"/>
                  <a:pt x="0" y="243"/>
                  <a:pt x="12" y="276"/>
                </a:cubicBezTo>
                <a:cubicBezTo>
                  <a:pt x="12" y="288"/>
                  <a:pt x="12" y="288"/>
                  <a:pt x="12" y="288"/>
                </a:cubicBezTo>
                <a:cubicBezTo>
                  <a:pt x="19" y="288"/>
                  <a:pt x="19" y="288"/>
                  <a:pt x="19" y="288"/>
                </a:cubicBezTo>
                <a:cubicBezTo>
                  <a:pt x="283" y="288"/>
                  <a:pt x="283" y="288"/>
                  <a:pt x="283" y="288"/>
                </a:cubicBezTo>
                <a:cubicBezTo>
                  <a:pt x="283" y="288"/>
                  <a:pt x="283" y="288"/>
                  <a:pt x="283" y="288"/>
                </a:cubicBezTo>
                <a:cubicBezTo>
                  <a:pt x="283" y="288"/>
                  <a:pt x="283" y="288"/>
                  <a:pt x="283" y="288"/>
                </a:cubicBezTo>
                <a:cubicBezTo>
                  <a:pt x="290" y="288"/>
                  <a:pt x="290" y="288"/>
                  <a:pt x="290" y="288"/>
                </a:cubicBezTo>
                <a:cubicBezTo>
                  <a:pt x="290" y="276"/>
                  <a:pt x="290" y="276"/>
                  <a:pt x="290" y="276"/>
                </a:cubicBezTo>
                <a:cubicBezTo>
                  <a:pt x="301" y="243"/>
                  <a:pt x="290" y="183"/>
                  <a:pt x="283" y="19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96" name="Freeform 325"/>
          <p:cNvSpPr>
            <a:spLocks/>
          </p:cNvSpPr>
          <p:nvPr/>
        </p:nvSpPr>
        <p:spPr bwMode="auto">
          <a:xfrm>
            <a:off x="7888288" y="4022725"/>
            <a:ext cx="274637" cy="265113"/>
          </a:xfrm>
          <a:custGeom>
            <a:avLst/>
            <a:gdLst>
              <a:gd name="T0" fmla="*/ 2147483647 w 287"/>
              <a:gd name="T1" fmla="*/ 2147483647 h 277"/>
              <a:gd name="T2" fmla="*/ 2147483647 w 287"/>
              <a:gd name="T3" fmla="*/ 2147483647 h 277"/>
              <a:gd name="T4" fmla="*/ 2147483647 w 287"/>
              <a:gd name="T5" fmla="*/ 2147483647 h 277"/>
              <a:gd name="T6" fmla="*/ 2147483647 w 287"/>
              <a:gd name="T7" fmla="*/ 2147483647 h 277"/>
              <a:gd name="T8" fmla="*/ 2147483647 w 287"/>
              <a:gd name="T9" fmla="*/ 2147483647 h 277"/>
              <a:gd name="T10" fmla="*/ 2147483647 w 287"/>
              <a:gd name="T11" fmla="*/ 2147483647 h 277"/>
              <a:gd name="T12" fmla="*/ 2147483647 w 287"/>
              <a:gd name="T13" fmla="*/ 2147483647 h 277"/>
              <a:gd name="T14" fmla="*/ 2147483647 w 287"/>
              <a:gd name="T15" fmla="*/ 2147483647 h 277"/>
              <a:gd name="T16" fmla="*/ 2147483647 w 287"/>
              <a:gd name="T17" fmla="*/ 2147483647 h 277"/>
              <a:gd name="T18" fmla="*/ 2147483647 w 287"/>
              <a:gd name="T19" fmla="*/ 2147483647 h 277"/>
              <a:gd name="T20" fmla="*/ 2147483647 w 287"/>
              <a:gd name="T21" fmla="*/ 2147483647 h 277"/>
              <a:gd name="T22" fmla="*/ 2147483647 w 287"/>
              <a:gd name="T23" fmla="*/ 2147483647 h 277"/>
              <a:gd name="T24" fmla="*/ 2147483647 w 287"/>
              <a:gd name="T25" fmla="*/ 2147483647 h 277"/>
              <a:gd name="T26" fmla="*/ 2147483647 w 287"/>
              <a:gd name="T27" fmla="*/ 0 h 277"/>
              <a:gd name="T28" fmla="*/ 2147483647 w 287"/>
              <a:gd name="T29" fmla="*/ 2147483647 h 277"/>
              <a:gd name="T30" fmla="*/ 2147483647 w 287"/>
              <a:gd name="T31" fmla="*/ 0 h 277"/>
              <a:gd name="T32" fmla="*/ 2147483647 w 287"/>
              <a:gd name="T33" fmla="*/ 2147483647 h 277"/>
              <a:gd name="T34" fmla="*/ 2147483647 w 287"/>
              <a:gd name="T35" fmla="*/ 2147483647 h 277"/>
              <a:gd name="T36" fmla="*/ 2147483647 w 287"/>
              <a:gd name="T37" fmla="*/ 2147483647 h 277"/>
              <a:gd name="T38" fmla="*/ 2147483647 w 287"/>
              <a:gd name="T39" fmla="*/ 2147483647 h 277"/>
              <a:gd name="T40" fmla="*/ 2147483647 w 287"/>
              <a:gd name="T41" fmla="*/ 2147483647 h 277"/>
              <a:gd name="T42" fmla="*/ 2147483647 w 287"/>
              <a:gd name="T43" fmla="*/ 2147483647 h 277"/>
              <a:gd name="T44" fmla="*/ 2147483647 w 287"/>
              <a:gd name="T45" fmla="*/ 2147483647 h 277"/>
              <a:gd name="T46" fmla="*/ 2147483647 w 287"/>
              <a:gd name="T47" fmla="*/ 2147483647 h 277"/>
              <a:gd name="T48" fmla="*/ 2147483647 w 287"/>
              <a:gd name="T49" fmla="*/ 2147483647 h 277"/>
              <a:gd name="T50" fmla="*/ 2147483647 w 287"/>
              <a:gd name="T51" fmla="*/ 2147483647 h 277"/>
              <a:gd name="T52" fmla="*/ 2147483647 w 287"/>
              <a:gd name="T53" fmla="*/ 2147483647 h 277"/>
              <a:gd name="T54" fmla="*/ 2147483647 w 287"/>
              <a:gd name="T55" fmla="*/ 2147483647 h 277"/>
              <a:gd name="T56" fmla="*/ 2147483647 w 287"/>
              <a:gd name="T57" fmla="*/ 2147483647 h 277"/>
              <a:gd name="T58" fmla="*/ 0 w 287"/>
              <a:gd name="T59" fmla="*/ 2147483647 h 277"/>
              <a:gd name="T60" fmla="*/ 0 w 287"/>
              <a:gd name="T61" fmla="*/ 2147483647 h 277"/>
              <a:gd name="T62" fmla="*/ 2147483647 w 287"/>
              <a:gd name="T63" fmla="*/ 2147483647 h 277"/>
              <a:gd name="T64" fmla="*/ 2147483647 w 287"/>
              <a:gd name="T65" fmla="*/ 2147483647 h 277"/>
              <a:gd name="T66" fmla="*/ 2147483647 w 287"/>
              <a:gd name="T67" fmla="*/ 2147483647 h 27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87" h="277">
                <a:moveTo>
                  <a:pt x="249" y="222"/>
                </a:moveTo>
                <a:cubicBezTo>
                  <a:pt x="233" y="214"/>
                  <a:pt x="214" y="211"/>
                  <a:pt x="182" y="206"/>
                </a:cubicBezTo>
                <a:cubicBezTo>
                  <a:pt x="180" y="203"/>
                  <a:pt x="176" y="190"/>
                  <a:pt x="172" y="176"/>
                </a:cubicBezTo>
                <a:cubicBezTo>
                  <a:pt x="173" y="176"/>
                  <a:pt x="178" y="180"/>
                  <a:pt x="179" y="180"/>
                </a:cubicBezTo>
                <a:cubicBezTo>
                  <a:pt x="181" y="180"/>
                  <a:pt x="183" y="180"/>
                  <a:pt x="185" y="180"/>
                </a:cubicBezTo>
                <a:cubicBezTo>
                  <a:pt x="186" y="180"/>
                  <a:pt x="201" y="177"/>
                  <a:pt x="207" y="177"/>
                </a:cubicBezTo>
                <a:cubicBezTo>
                  <a:pt x="209" y="177"/>
                  <a:pt x="210" y="177"/>
                  <a:pt x="211" y="178"/>
                </a:cubicBezTo>
                <a:cubicBezTo>
                  <a:pt x="211" y="178"/>
                  <a:pt x="213" y="179"/>
                  <a:pt x="215" y="179"/>
                </a:cubicBezTo>
                <a:cubicBezTo>
                  <a:pt x="214" y="178"/>
                  <a:pt x="214" y="176"/>
                  <a:pt x="214" y="175"/>
                </a:cubicBezTo>
                <a:cubicBezTo>
                  <a:pt x="208" y="160"/>
                  <a:pt x="208" y="160"/>
                  <a:pt x="208" y="160"/>
                </a:cubicBezTo>
                <a:cubicBezTo>
                  <a:pt x="208" y="160"/>
                  <a:pt x="214" y="152"/>
                  <a:pt x="218" y="154"/>
                </a:cubicBezTo>
                <a:cubicBezTo>
                  <a:pt x="222" y="156"/>
                  <a:pt x="228" y="152"/>
                  <a:pt x="228" y="152"/>
                </a:cubicBezTo>
                <a:cubicBezTo>
                  <a:pt x="233" y="116"/>
                  <a:pt x="238" y="42"/>
                  <a:pt x="200" y="13"/>
                </a:cubicBezTo>
                <a:cubicBezTo>
                  <a:pt x="187" y="4"/>
                  <a:pt x="175" y="0"/>
                  <a:pt x="166" y="0"/>
                </a:cubicBezTo>
                <a:cubicBezTo>
                  <a:pt x="156" y="0"/>
                  <a:pt x="149" y="4"/>
                  <a:pt x="143" y="8"/>
                </a:cubicBezTo>
                <a:cubicBezTo>
                  <a:pt x="138" y="4"/>
                  <a:pt x="130" y="0"/>
                  <a:pt x="121" y="0"/>
                </a:cubicBezTo>
                <a:cubicBezTo>
                  <a:pt x="111" y="0"/>
                  <a:pt x="100" y="4"/>
                  <a:pt x="87" y="13"/>
                </a:cubicBezTo>
                <a:cubicBezTo>
                  <a:pt x="50" y="41"/>
                  <a:pt x="52" y="114"/>
                  <a:pt x="55" y="151"/>
                </a:cubicBezTo>
                <a:cubicBezTo>
                  <a:pt x="55" y="151"/>
                  <a:pt x="58" y="149"/>
                  <a:pt x="63" y="154"/>
                </a:cubicBezTo>
                <a:cubicBezTo>
                  <a:pt x="68" y="159"/>
                  <a:pt x="77" y="160"/>
                  <a:pt x="77" y="160"/>
                </a:cubicBezTo>
                <a:cubicBezTo>
                  <a:pt x="72" y="178"/>
                  <a:pt x="72" y="178"/>
                  <a:pt x="72" y="178"/>
                </a:cubicBezTo>
                <a:cubicBezTo>
                  <a:pt x="72" y="179"/>
                  <a:pt x="72" y="179"/>
                  <a:pt x="72" y="179"/>
                </a:cubicBezTo>
                <a:cubicBezTo>
                  <a:pt x="74" y="179"/>
                  <a:pt x="76" y="178"/>
                  <a:pt x="78" y="177"/>
                </a:cubicBezTo>
                <a:cubicBezTo>
                  <a:pt x="79" y="177"/>
                  <a:pt x="79" y="177"/>
                  <a:pt x="80" y="177"/>
                </a:cubicBezTo>
                <a:cubicBezTo>
                  <a:pt x="86" y="177"/>
                  <a:pt x="92" y="180"/>
                  <a:pt x="94" y="180"/>
                </a:cubicBezTo>
                <a:cubicBezTo>
                  <a:pt x="96" y="180"/>
                  <a:pt x="98" y="180"/>
                  <a:pt x="100" y="180"/>
                </a:cubicBezTo>
                <a:cubicBezTo>
                  <a:pt x="103" y="180"/>
                  <a:pt x="113" y="176"/>
                  <a:pt x="115" y="176"/>
                </a:cubicBezTo>
                <a:cubicBezTo>
                  <a:pt x="112" y="184"/>
                  <a:pt x="108" y="200"/>
                  <a:pt x="104" y="206"/>
                </a:cubicBezTo>
                <a:cubicBezTo>
                  <a:pt x="73" y="211"/>
                  <a:pt x="54" y="214"/>
                  <a:pt x="38" y="222"/>
                </a:cubicBezTo>
                <a:cubicBezTo>
                  <a:pt x="0" y="239"/>
                  <a:pt x="0" y="257"/>
                  <a:pt x="0" y="257"/>
                </a:cubicBezTo>
                <a:cubicBezTo>
                  <a:pt x="0" y="277"/>
                  <a:pt x="0" y="277"/>
                  <a:pt x="0" y="277"/>
                </a:cubicBezTo>
                <a:cubicBezTo>
                  <a:pt x="287" y="277"/>
                  <a:pt x="287" y="277"/>
                  <a:pt x="287" y="277"/>
                </a:cubicBezTo>
                <a:cubicBezTo>
                  <a:pt x="287" y="257"/>
                  <a:pt x="287" y="257"/>
                  <a:pt x="287" y="257"/>
                </a:cubicBezTo>
                <a:cubicBezTo>
                  <a:pt x="287" y="257"/>
                  <a:pt x="287" y="239"/>
                  <a:pt x="249" y="22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97" name="组合 383"/>
          <p:cNvPicPr>
            <a:picLocks noChangeArrowheads="1"/>
          </p:cNvPicPr>
          <p:nvPr/>
        </p:nvPicPr>
        <p:blipFill>
          <a:blip r:embed="rId6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4065588"/>
            <a:ext cx="2730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98" name="组合 386"/>
          <p:cNvPicPr>
            <a:picLocks noChangeArrowheads="1"/>
          </p:cNvPicPr>
          <p:nvPr/>
        </p:nvPicPr>
        <p:blipFill>
          <a:blip r:embed="rId6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13" y="4065588"/>
            <a:ext cx="274637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99" name="Freeform 330"/>
          <p:cNvSpPr>
            <a:spLocks/>
          </p:cNvSpPr>
          <p:nvPr/>
        </p:nvSpPr>
        <p:spPr bwMode="auto">
          <a:xfrm>
            <a:off x="7335838" y="4013200"/>
            <a:ext cx="276225" cy="273050"/>
          </a:xfrm>
          <a:custGeom>
            <a:avLst/>
            <a:gdLst>
              <a:gd name="T0" fmla="*/ 2147483647 w 289"/>
              <a:gd name="T1" fmla="*/ 2147483647 h 286"/>
              <a:gd name="T2" fmla="*/ 2147483647 w 289"/>
              <a:gd name="T3" fmla="*/ 2147483647 h 286"/>
              <a:gd name="T4" fmla="*/ 2147483647 w 289"/>
              <a:gd name="T5" fmla="*/ 2147483647 h 286"/>
              <a:gd name="T6" fmla="*/ 2147483647 w 289"/>
              <a:gd name="T7" fmla="*/ 2147483647 h 286"/>
              <a:gd name="T8" fmla="*/ 2147483647 w 289"/>
              <a:gd name="T9" fmla="*/ 2147483647 h 286"/>
              <a:gd name="T10" fmla="*/ 2147483647 w 289"/>
              <a:gd name="T11" fmla="*/ 2147483647 h 286"/>
              <a:gd name="T12" fmla="*/ 2147483647 w 289"/>
              <a:gd name="T13" fmla="*/ 2147483647 h 286"/>
              <a:gd name="T14" fmla="*/ 2147483647 w 289"/>
              <a:gd name="T15" fmla="*/ 2147483647 h 286"/>
              <a:gd name="T16" fmla="*/ 2147483647 w 289"/>
              <a:gd name="T17" fmla="*/ 2147483647 h 286"/>
              <a:gd name="T18" fmla="*/ 2147483647 w 289"/>
              <a:gd name="T19" fmla="*/ 2147483647 h 286"/>
              <a:gd name="T20" fmla="*/ 2147483647 w 289"/>
              <a:gd name="T21" fmla="*/ 2147483647 h 286"/>
              <a:gd name="T22" fmla="*/ 2147483647 w 289"/>
              <a:gd name="T23" fmla="*/ 2147483647 h 286"/>
              <a:gd name="T24" fmla="*/ 2147483647 w 289"/>
              <a:gd name="T25" fmla="*/ 2147483647 h 286"/>
              <a:gd name="T26" fmla="*/ 2147483647 w 289"/>
              <a:gd name="T27" fmla="*/ 2147483647 h 286"/>
              <a:gd name="T28" fmla="*/ 2147483647 w 289"/>
              <a:gd name="T29" fmla="*/ 2147483647 h 286"/>
              <a:gd name="T30" fmla="*/ 2147483647 w 289"/>
              <a:gd name="T31" fmla="*/ 2147483647 h 286"/>
              <a:gd name="T32" fmla="*/ 2147483647 w 289"/>
              <a:gd name="T33" fmla="*/ 2147483647 h 286"/>
              <a:gd name="T34" fmla="*/ 2147483647 w 289"/>
              <a:gd name="T35" fmla="*/ 2147483647 h 286"/>
              <a:gd name="T36" fmla="*/ 2147483647 w 289"/>
              <a:gd name="T37" fmla="*/ 2147483647 h 286"/>
              <a:gd name="T38" fmla="*/ 2147483647 w 289"/>
              <a:gd name="T39" fmla="*/ 2147483647 h 286"/>
              <a:gd name="T40" fmla="*/ 2147483647 w 289"/>
              <a:gd name="T41" fmla="*/ 2147483647 h 286"/>
              <a:gd name="T42" fmla="*/ 2147483647 w 289"/>
              <a:gd name="T43" fmla="*/ 2147483647 h 286"/>
              <a:gd name="T44" fmla="*/ 2147483647 w 289"/>
              <a:gd name="T45" fmla="*/ 2147483647 h 286"/>
              <a:gd name="T46" fmla="*/ 2147483647 w 289"/>
              <a:gd name="T47" fmla="*/ 2147483647 h 286"/>
              <a:gd name="T48" fmla="*/ 2147483647 w 289"/>
              <a:gd name="T49" fmla="*/ 2147483647 h 286"/>
              <a:gd name="T50" fmla="*/ 2147483647 w 289"/>
              <a:gd name="T51" fmla="*/ 2147483647 h 286"/>
              <a:gd name="T52" fmla="*/ 2147483647 w 289"/>
              <a:gd name="T53" fmla="*/ 2147483647 h 286"/>
              <a:gd name="T54" fmla="*/ 2147483647 w 289"/>
              <a:gd name="T55" fmla="*/ 2147483647 h 286"/>
              <a:gd name="T56" fmla="*/ 2147483647 w 289"/>
              <a:gd name="T57" fmla="*/ 2147483647 h 286"/>
              <a:gd name="T58" fmla="*/ 2147483647 w 289"/>
              <a:gd name="T59" fmla="*/ 2147483647 h 286"/>
              <a:gd name="T60" fmla="*/ 2147483647 w 289"/>
              <a:gd name="T61" fmla="*/ 2147483647 h 286"/>
              <a:gd name="T62" fmla="*/ 2147483647 w 289"/>
              <a:gd name="T63" fmla="*/ 2147483647 h 286"/>
              <a:gd name="T64" fmla="*/ 2147483647 w 289"/>
              <a:gd name="T65" fmla="*/ 2147483647 h 286"/>
              <a:gd name="T66" fmla="*/ 2147483647 w 289"/>
              <a:gd name="T67" fmla="*/ 2147483647 h 286"/>
              <a:gd name="T68" fmla="*/ 2147483647 w 289"/>
              <a:gd name="T69" fmla="*/ 2147483647 h 286"/>
              <a:gd name="T70" fmla="*/ 2147483647 w 289"/>
              <a:gd name="T71" fmla="*/ 2147483647 h 286"/>
              <a:gd name="T72" fmla="*/ 2147483647 w 289"/>
              <a:gd name="T73" fmla="*/ 2147483647 h 286"/>
              <a:gd name="T74" fmla="*/ 2147483647 w 289"/>
              <a:gd name="T75" fmla="*/ 2147483647 h 286"/>
              <a:gd name="T76" fmla="*/ 2147483647 w 289"/>
              <a:gd name="T77" fmla="*/ 2147483647 h 286"/>
              <a:gd name="T78" fmla="*/ 2147483647 w 289"/>
              <a:gd name="T79" fmla="*/ 2147483647 h 286"/>
              <a:gd name="T80" fmla="*/ 2147483647 w 289"/>
              <a:gd name="T81" fmla="*/ 2147483647 h 286"/>
              <a:gd name="T82" fmla="*/ 2147483647 w 289"/>
              <a:gd name="T83" fmla="*/ 2147483647 h 286"/>
              <a:gd name="T84" fmla="*/ 2147483647 w 289"/>
              <a:gd name="T85" fmla="*/ 2147483647 h 28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89" h="286">
                <a:moveTo>
                  <a:pt x="250" y="231"/>
                </a:moveTo>
                <a:cubicBezTo>
                  <a:pt x="240" y="229"/>
                  <a:pt x="229" y="225"/>
                  <a:pt x="215" y="221"/>
                </a:cubicBezTo>
                <a:cubicBezTo>
                  <a:pt x="217" y="211"/>
                  <a:pt x="218" y="201"/>
                  <a:pt x="219" y="190"/>
                </a:cubicBezTo>
                <a:cubicBezTo>
                  <a:pt x="223" y="181"/>
                  <a:pt x="225" y="167"/>
                  <a:pt x="224" y="151"/>
                </a:cubicBezTo>
                <a:cubicBezTo>
                  <a:pt x="224" y="150"/>
                  <a:pt x="224" y="149"/>
                  <a:pt x="224" y="147"/>
                </a:cubicBezTo>
                <a:cubicBezTo>
                  <a:pt x="228" y="141"/>
                  <a:pt x="230" y="133"/>
                  <a:pt x="230" y="123"/>
                </a:cubicBezTo>
                <a:cubicBezTo>
                  <a:pt x="230" y="112"/>
                  <a:pt x="228" y="103"/>
                  <a:pt x="223" y="97"/>
                </a:cubicBezTo>
                <a:cubicBezTo>
                  <a:pt x="223" y="96"/>
                  <a:pt x="223" y="94"/>
                  <a:pt x="223" y="93"/>
                </a:cubicBezTo>
                <a:cubicBezTo>
                  <a:pt x="224" y="90"/>
                  <a:pt x="225" y="86"/>
                  <a:pt x="225" y="82"/>
                </a:cubicBezTo>
                <a:cubicBezTo>
                  <a:pt x="225" y="75"/>
                  <a:pt x="223" y="69"/>
                  <a:pt x="219" y="64"/>
                </a:cubicBezTo>
                <a:cubicBezTo>
                  <a:pt x="219" y="63"/>
                  <a:pt x="219" y="62"/>
                  <a:pt x="219" y="61"/>
                </a:cubicBezTo>
                <a:cubicBezTo>
                  <a:pt x="219" y="59"/>
                  <a:pt x="220" y="56"/>
                  <a:pt x="219" y="53"/>
                </a:cubicBezTo>
                <a:cubicBezTo>
                  <a:pt x="219" y="42"/>
                  <a:pt x="214" y="33"/>
                  <a:pt x="208" y="30"/>
                </a:cubicBezTo>
                <a:cubicBezTo>
                  <a:pt x="207" y="27"/>
                  <a:pt x="205" y="25"/>
                  <a:pt x="204" y="23"/>
                </a:cubicBezTo>
                <a:cubicBezTo>
                  <a:pt x="197" y="13"/>
                  <a:pt x="188" y="8"/>
                  <a:pt x="180" y="9"/>
                </a:cubicBezTo>
                <a:cubicBezTo>
                  <a:pt x="179" y="8"/>
                  <a:pt x="178" y="8"/>
                  <a:pt x="177" y="8"/>
                </a:cubicBezTo>
                <a:cubicBezTo>
                  <a:pt x="166" y="1"/>
                  <a:pt x="154" y="1"/>
                  <a:pt x="149" y="8"/>
                </a:cubicBezTo>
                <a:cubicBezTo>
                  <a:pt x="148" y="8"/>
                  <a:pt x="147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44" y="9"/>
                  <a:pt x="144" y="9"/>
                  <a:pt x="143" y="9"/>
                </a:cubicBezTo>
                <a:cubicBezTo>
                  <a:pt x="143" y="9"/>
                  <a:pt x="142" y="9"/>
                  <a:pt x="142" y="8"/>
                </a:cubicBezTo>
                <a:cubicBezTo>
                  <a:pt x="142" y="8"/>
                  <a:pt x="142" y="8"/>
                  <a:pt x="141" y="8"/>
                </a:cubicBezTo>
                <a:cubicBezTo>
                  <a:pt x="136" y="1"/>
                  <a:pt x="125" y="0"/>
                  <a:pt x="114" y="7"/>
                </a:cubicBezTo>
                <a:cubicBezTo>
                  <a:pt x="112" y="7"/>
                  <a:pt x="111" y="8"/>
                  <a:pt x="109" y="9"/>
                </a:cubicBezTo>
                <a:cubicBezTo>
                  <a:pt x="101" y="8"/>
                  <a:pt x="91" y="13"/>
                  <a:pt x="84" y="23"/>
                </a:cubicBezTo>
                <a:cubicBezTo>
                  <a:pt x="83" y="25"/>
                  <a:pt x="81" y="27"/>
                  <a:pt x="80" y="30"/>
                </a:cubicBezTo>
                <a:cubicBezTo>
                  <a:pt x="74" y="33"/>
                  <a:pt x="69" y="42"/>
                  <a:pt x="69" y="53"/>
                </a:cubicBezTo>
                <a:cubicBezTo>
                  <a:pt x="68" y="56"/>
                  <a:pt x="69" y="60"/>
                  <a:pt x="70" y="63"/>
                </a:cubicBezTo>
                <a:cubicBezTo>
                  <a:pt x="70" y="63"/>
                  <a:pt x="70" y="63"/>
                  <a:pt x="69" y="63"/>
                </a:cubicBezTo>
                <a:cubicBezTo>
                  <a:pt x="66" y="68"/>
                  <a:pt x="63" y="75"/>
                  <a:pt x="63" y="82"/>
                </a:cubicBezTo>
                <a:cubicBezTo>
                  <a:pt x="63" y="86"/>
                  <a:pt x="64" y="90"/>
                  <a:pt x="65" y="94"/>
                </a:cubicBezTo>
                <a:cubicBezTo>
                  <a:pt x="65" y="95"/>
                  <a:pt x="65" y="96"/>
                  <a:pt x="65" y="97"/>
                </a:cubicBezTo>
                <a:cubicBezTo>
                  <a:pt x="60" y="102"/>
                  <a:pt x="58" y="112"/>
                  <a:pt x="58" y="123"/>
                </a:cubicBezTo>
                <a:cubicBezTo>
                  <a:pt x="58" y="131"/>
                  <a:pt x="59" y="139"/>
                  <a:pt x="62" y="144"/>
                </a:cubicBezTo>
                <a:cubicBezTo>
                  <a:pt x="62" y="147"/>
                  <a:pt x="62" y="150"/>
                  <a:pt x="62" y="153"/>
                </a:cubicBezTo>
                <a:cubicBezTo>
                  <a:pt x="61" y="170"/>
                  <a:pt x="63" y="184"/>
                  <a:pt x="67" y="193"/>
                </a:cubicBezTo>
                <a:cubicBezTo>
                  <a:pt x="68" y="203"/>
                  <a:pt x="70" y="213"/>
                  <a:pt x="71" y="222"/>
                </a:cubicBezTo>
                <a:cubicBezTo>
                  <a:pt x="59" y="226"/>
                  <a:pt x="49" y="229"/>
                  <a:pt x="39" y="231"/>
                </a:cubicBezTo>
                <a:cubicBezTo>
                  <a:pt x="0" y="239"/>
                  <a:pt x="1" y="263"/>
                  <a:pt x="1" y="263"/>
                </a:cubicBezTo>
                <a:cubicBezTo>
                  <a:pt x="1" y="286"/>
                  <a:pt x="1" y="286"/>
                  <a:pt x="1" y="286"/>
                </a:cubicBezTo>
                <a:cubicBezTo>
                  <a:pt x="289" y="286"/>
                  <a:pt x="289" y="286"/>
                  <a:pt x="289" y="286"/>
                </a:cubicBezTo>
                <a:cubicBezTo>
                  <a:pt x="289" y="263"/>
                  <a:pt x="289" y="263"/>
                  <a:pt x="289" y="263"/>
                </a:cubicBezTo>
                <a:cubicBezTo>
                  <a:pt x="289" y="263"/>
                  <a:pt x="289" y="239"/>
                  <a:pt x="250" y="23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00" name="Freeform 331"/>
          <p:cNvSpPr>
            <a:spLocks/>
          </p:cNvSpPr>
          <p:nvPr/>
        </p:nvSpPr>
        <p:spPr bwMode="auto">
          <a:xfrm>
            <a:off x="1822450" y="4048125"/>
            <a:ext cx="276225" cy="201613"/>
          </a:xfrm>
          <a:custGeom>
            <a:avLst/>
            <a:gdLst>
              <a:gd name="T0" fmla="*/ 2147483647 w 288"/>
              <a:gd name="T1" fmla="*/ 0 h 210"/>
              <a:gd name="T2" fmla="*/ 2147483647 w 288"/>
              <a:gd name="T3" fmla="*/ 2147483647 h 210"/>
              <a:gd name="T4" fmla="*/ 2147483647 w 288"/>
              <a:gd name="T5" fmla="*/ 2147483647 h 210"/>
              <a:gd name="T6" fmla="*/ 2147483647 w 288"/>
              <a:gd name="T7" fmla="*/ 2147483647 h 210"/>
              <a:gd name="T8" fmla="*/ 2147483647 w 288"/>
              <a:gd name="T9" fmla="*/ 2147483647 h 210"/>
              <a:gd name="T10" fmla="*/ 2147483647 w 288"/>
              <a:gd name="T11" fmla="*/ 2147483647 h 210"/>
              <a:gd name="T12" fmla="*/ 2147483647 w 288"/>
              <a:gd name="T13" fmla="*/ 2147483647 h 210"/>
              <a:gd name="T14" fmla="*/ 2147483647 w 288"/>
              <a:gd name="T15" fmla="*/ 2147483647 h 210"/>
              <a:gd name="T16" fmla="*/ 2147483647 w 288"/>
              <a:gd name="T17" fmla="*/ 2147483647 h 210"/>
              <a:gd name="T18" fmla="*/ 2147483647 w 288"/>
              <a:gd name="T19" fmla="*/ 2147483647 h 210"/>
              <a:gd name="T20" fmla="*/ 2147483647 w 288"/>
              <a:gd name="T21" fmla="*/ 2147483647 h 210"/>
              <a:gd name="T22" fmla="*/ 2147483647 w 288"/>
              <a:gd name="T23" fmla="*/ 2147483647 h 210"/>
              <a:gd name="T24" fmla="*/ 2147483647 w 288"/>
              <a:gd name="T25" fmla="*/ 2147483647 h 210"/>
              <a:gd name="T26" fmla="*/ 0 w 288"/>
              <a:gd name="T27" fmla="*/ 2147483647 h 210"/>
              <a:gd name="T28" fmla="*/ 2147483647 w 288"/>
              <a:gd name="T29" fmla="*/ 2147483647 h 210"/>
              <a:gd name="T30" fmla="*/ 2147483647 w 288"/>
              <a:gd name="T31" fmla="*/ 2147483647 h 210"/>
              <a:gd name="T32" fmla="*/ 2147483647 w 288"/>
              <a:gd name="T33" fmla="*/ 2147483647 h 210"/>
              <a:gd name="T34" fmla="*/ 2147483647 w 288"/>
              <a:gd name="T35" fmla="*/ 2147483647 h 210"/>
              <a:gd name="T36" fmla="*/ 2147483647 w 288"/>
              <a:gd name="T37" fmla="*/ 2147483647 h 210"/>
              <a:gd name="T38" fmla="*/ 2147483647 w 288"/>
              <a:gd name="T39" fmla="*/ 2147483647 h 210"/>
              <a:gd name="T40" fmla="*/ 2147483647 w 288"/>
              <a:gd name="T41" fmla="*/ 2147483647 h 210"/>
              <a:gd name="T42" fmla="*/ 2147483647 w 288"/>
              <a:gd name="T43" fmla="*/ 2147483647 h 210"/>
              <a:gd name="T44" fmla="*/ 2147483647 w 288"/>
              <a:gd name="T45" fmla="*/ 2147483647 h 210"/>
              <a:gd name="T46" fmla="*/ 2147483647 w 288"/>
              <a:gd name="T47" fmla="*/ 2147483647 h 210"/>
              <a:gd name="T48" fmla="*/ 2147483647 w 288"/>
              <a:gd name="T49" fmla="*/ 2147483647 h 210"/>
              <a:gd name="T50" fmla="*/ 2147483647 w 288"/>
              <a:gd name="T51" fmla="*/ 2147483647 h 210"/>
              <a:gd name="T52" fmla="*/ 2147483647 w 288"/>
              <a:gd name="T53" fmla="*/ 2147483647 h 210"/>
              <a:gd name="T54" fmla="*/ 2147483647 w 288"/>
              <a:gd name="T55" fmla="*/ 2147483647 h 210"/>
              <a:gd name="T56" fmla="*/ 2147483647 w 288"/>
              <a:gd name="T57" fmla="*/ 0 h 21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10">
                <a:moveTo>
                  <a:pt x="260" y="0"/>
                </a:moveTo>
                <a:cubicBezTo>
                  <a:pt x="245" y="0"/>
                  <a:pt x="232" y="12"/>
                  <a:pt x="232" y="28"/>
                </a:cubicBezTo>
                <a:cubicBezTo>
                  <a:pt x="232" y="34"/>
                  <a:pt x="235" y="41"/>
                  <a:pt x="239" y="46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88" y="116"/>
                  <a:pt x="186" y="116"/>
                  <a:pt x="183" y="116"/>
                </a:cubicBezTo>
                <a:cubicBezTo>
                  <a:pt x="178" y="116"/>
                  <a:pt x="174" y="117"/>
                  <a:pt x="170" y="119"/>
                </a:cubicBezTo>
                <a:cubicBezTo>
                  <a:pt x="130" y="79"/>
                  <a:pt x="130" y="79"/>
                  <a:pt x="130" y="79"/>
                </a:cubicBezTo>
                <a:cubicBezTo>
                  <a:pt x="132" y="76"/>
                  <a:pt x="133" y="71"/>
                  <a:pt x="133" y="67"/>
                </a:cubicBezTo>
                <a:cubicBezTo>
                  <a:pt x="133" y="51"/>
                  <a:pt x="121" y="39"/>
                  <a:pt x="105" y="39"/>
                </a:cubicBezTo>
                <a:cubicBezTo>
                  <a:pt x="90" y="39"/>
                  <a:pt x="78" y="51"/>
                  <a:pt x="78" y="67"/>
                </a:cubicBezTo>
                <a:cubicBezTo>
                  <a:pt x="78" y="73"/>
                  <a:pt x="80" y="79"/>
                  <a:pt x="84" y="84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34" y="155"/>
                  <a:pt x="31" y="155"/>
                  <a:pt x="28" y="155"/>
                </a:cubicBezTo>
                <a:cubicBezTo>
                  <a:pt x="13" y="155"/>
                  <a:pt x="0" y="167"/>
                  <a:pt x="0" y="183"/>
                </a:cubicBezTo>
                <a:cubicBezTo>
                  <a:pt x="0" y="198"/>
                  <a:pt x="13" y="210"/>
                  <a:pt x="28" y="210"/>
                </a:cubicBezTo>
                <a:cubicBezTo>
                  <a:pt x="43" y="210"/>
                  <a:pt x="56" y="198"/>
                  <a:pt x="56" y="183"/>
                </a:cubicBezTo>
                <a:cubicBezTo>
                  <a:pt x="56" y="176"/>
                  <a:pt x="54" y="170"/>
                  <a:pt x="50" y="166"/>
                </a:cubicBezTo>
                <a:cubicBezTo>
                  <a:pt x="98" y="94"/>
                  <a:pt x="98" y="94"/>
                  <a:pt x="98" y="94"/>
                </a:cubicBezTo>
                <a:cubicBezTo>
                  <a:pt x="100" y="94"/>
                  <a:pt x="103" y="95"/>
                  <a:pt x="105" y="95"/>
                </a:cubicBezTo>
                <a:cubicBezTo>
                  <a:pt x="110" y="95"/>
                  <a:pt x="114" y="93"/>
                  <a:pt x="118" y="92"/>
                </a:cubicBezTo>
                <a:cubicBezTo>
                  <a:pt x="158" y="132"/>
                  <a:pt x="158" y="132"/>
                  <a:pt x="158" y="132"/>
                </a:cubicBezTo>
                <a:cubicBezTo>
                  <a:pt x="156" y="135"/>
                  <a:pt x="155" y="140"/>
                  <a:pt x="155" y="144"/>
                </a:cubicBezTo>
                <a:cubicBezTo>
                  <a:pt x="155" y="159"/>
                  <a:pt x="167" y="172"/>
                  <a:pt x="183" y="172"/>
                </a:cubicBezTo>
                <a:cubicBezTo>
                  <a:pt x="198" y="172"/>
                  <a:pt x="211" y="159"/>
                  <a:pt x="211" y="144"/>
                </a:cubicBezTo>
                <a:cubicBezTo>
                  <a:pt x="211" y="138"/>
                  <a:pt x="209" y="132"/>
                  <a:pt x="205" y="127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5" y="55"/>
                  <a:pt x="258" y="56"/>
                  <a:pt x="260" y="56"/>
                </a:cubicBezTo>
                <a:cubicBezTo>
                  <a:pt x="276" y="56"/>
                  <a:pt x="288" y="43"/>
                  <a:pt x="288" y="28"/>
                </a:cubicBezTo>
                <a:cubicBezTo>
                  <a:pt x="288" y="12"/>
                  <a:pt x="276" y="0"/>
                  <a:pt x="26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01" name="组合 391"/>
          <p:cNvPicPr>
            <a:picLocks noChangeArrowheads="1"/>
          </p:cNvPicPr>
          <p:nvPr/>
        </p:nvPicPr>
        <p:blipFill>
          <a:blip r:embed="rId6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4011613"/>
            <a:ext cx="2571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02" name="组合 401"/>
          <p:cNvPicPr>
            <a:picLocks noChangeArrowheads="1"/>
          </p:cNvPicPr>
          <p:nvPr/>
        </p:nvPicPr>
        <p:blipFill>
          <a:blip r:embed="rId6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813" y="3455988"/>
            <a:ext cx="176212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03" name="组合 404"/>
          <p:cNvPicPr>
            <a:picLocks noChangeArrowheads="1"/>
          </p:cNvPicPr>
          <p:nvPr/>
        </p:nvPicPr>
        <p:blipFill>
          <a:blip r:embed="rId6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4084638"/>
            <a:ext cx="274637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04" name="组合 411"/>
          <p:cNvPicPr>
            <a:picLocks noChangeArrowheads="1"/>
          </p:cNvPicPr>
          <p:nvPr/>
        </p:nvPicPr>
        <p:blipFill>
          <a:blip r:embed="rId6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2908300"/>
            <a:ext cx="279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05" name="组合 417"/>
          <p:cNvPicPr>
            <a:picLocks noChangeArrowheads="1"/>
          </p:cNvPicPr>
          <p:nvPr/>
        </p:nvPicPr>
        <p:blipFill>
          <a:blip r:embed="rId7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13" y="2919413"/>
            <a:ext cx="27463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06" name="组合 426"/>
          <p:cNvPicPr>
            <a:picLocks noChangeArrowheads="1"/>
          </p:cNvPicPr>
          <p:nvPr/>
        </p:nvPicPr>
        <p:blipFill>
          <a:blip r:embed="rId7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2938463"/>
            <a:ext cx="2730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07" name="组合 433"/>
          <p:cNvPicPr>
            <a:picLocks noChangeArrowheads="1"/>
          </p:cNvPicPr>
          <p:nvPr/>
        </p:nvPicPr>
        <p:blipFill>
          <a:blip r:embed="rId7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2925763"/>
            <a:ext cx="2746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08" name="Freeform 372"/>
          <p:cNvSpPr>
            <a:spLocks/>
          </p:cNvSpPr>
          <p:nvPr/>
        </p:nvSpPr>
        <p:spPr bwMode="auto">
          <a:xfrm>
            <a:off x="2925763" y="2400300"/>
            <a:ext cx="276225" cy="185738"/>
          </a:xfrm>
          <a:custGeom>
            <a:avLst/>
            <a:gdLst>
              <a:gd name="T0" fmla="*/ 2147483647 w 174"/>
              <a:gd name="T1" fmla="*/ 2147483647 h 117"/>
              <a:gd name="T2" fmla="*/ 2147483647 w 174"/>
              <a:gd name="T3" fmla="*/ 0 h 117"/>
              <a:gd name="T4" fmla="*/ 2147483647 w 174"/>
              <a:gd name="T5" fmla="*/ 2147483647 h 117"/>
              <a:gd name="T6" fmla="*/ 2147483647 w 174"/>
              <a:gd name="T7" fmla="*/ 2147483647 h 117"/>
              <a:gd name="T8" fmla="*/ 2147483647 w 174"/>
              <a:gd name="T9" fmla="*/ 2147483647 h 117"/>
              <a:gd name="T10" fmla="*/ 2147483647 w 174"/>
              <a:gd name="T11" fmla="*/ 2147483647 h 117"/>
              <a:gd name="T12" fmla="*/ 0 w 174"/>
              <a:gd name="T13" fmla="*/ 2147483647 h 117"/>
              <a:gd name="T14" fmla="*/ 2147483647 w 174"/>
              <a:gd name="T15" fmla="*/ 2147483647 h 117"/>
              <a:gd name="T16" fmla="*/ 2147483647 w 174"/>
              <a:gd name="T17" fmla="*/ 2147483647 h 117"/>
              <a:gd name="T18" fmla="*/ 2147483647 w 174"/>
              <a:gd name="T19" fmla="*/ 2147483647 h 117"/>
              <a:gd name="T20" fmla="*/ 2147483647 w 174"/>
              <a:gd name="T21" fmla="*/ 2147483647 h 117"/>
              <a:gd name="T22" fmla="*/ 2147483647 w 174"/>
              <a:gd name="T23" fmla="*/ 2147483647 h 1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74" h="117">
                <a:moveTo>
                  <a:pt x="156" y="71"/>
                </a:moveTo>
                <a:lnTo>
                  <a:pt x="174" y="0"/>
                </a:lnTo>
                <a:lnTo>
                  <a:pt x="103" y="18"/>
                </a:lnTo>
                <a:lnTo>
                  <a:pt x="121" y="35"/>
                </a:lnTo>
                <a:lnTo>
                  <a:pt x="90" y="66"/>
                </a:lnTo>
                <a:lnTo>
                  <a:pt x="62" y="37"/>
                </a:lnTo>
                <a:lnTo>
                  <a:pt x="0" y="99"/>
                </a:lnTo>
                <a:lnTo>
                  <a:pt x="19" y="117"/>
                </a:lnTo>
                <a:lnTo>
                  <a:pt x="62" y="74"/>
                </a:lnTo>
                <a:lnTo>
                  <a:pt x="90" y="103"/>
                </a:lnTo>
                <a:lnTo>
                  <a:pt x="140" y="55"/>
                </a:lnTo>
                <a:lnTo>
                  <a:pt x="156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09" name="组合 439"/>
          <p:cNvPicPr>
            <a:picLocks noChangeArrowheads="1"/>
          </p:cNvPicPr>
          <p:nvPr/>
        </p:nvPicPr>
        <p:blipFill>
          <a:blip r:embed="rId7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2352675"/>
            <a:ext cx="24447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10" name="组合 442"/>
          <p:cNvPicPr>
            <a:picLocks noChangeArrowheads="1"/>
          </p:cNvPicPr>
          <p:nvPr/>
        </p:nvPicPr>
        <p:blipFill>
          <a:blip r:embed="rId7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3455988"/>
            <a:ext cx="27305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11" name="组合 447"/>
          <p:cNvPicPr>
            <a:picLocks noChangeArrowheads="1"/>
          </p:cNvPicPr>
          <p:nvPr/>
        </p:nvPicPr>
        <p:blipFill>
          <a:blip r:embed="rId7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2365375"/>
            <a:ext cx="2794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12" name="组合 452"/>
          <p:cNvPicPr>
            <a:picLocks noChangeArrowheads="1"/>
          </p:cNvPicPr>
          <p:nvPr/>
        </p:nvPicPr>
        <p:blipFill>
          <a:blip r:embed="rId7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2365375"/>
            <a:ext cx="2746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13" name="Freeform 385"/>
          <p:cNvSpPr>
            <a:spLocks/>
          </p:cNvSpPr>
          <p:nvPr/>
        </p:nvSpPr>
        <p:spPr bwMode="auto">
          <a:xfrm>
            <a:off x="4029075" y="1817688"/>
            <a:ext cx="274638" cy="250825"/>
          </a:xfrm>
          <a:custGeom>
            <a:avLst/>
            <a:gdLst>
              <a:gd name="T0" fmla="*/ 2147483647 w 288"/>
              <a:gd name="T1" fmla="*/ 2147483647 h 262"/>
              <a:gd name="T2" fmla="*/ 2147483647 w 288"/>
              <a:gd name="T3" fmla="*/ 2147483647 h 262"/>
              <a:gd name="T4" fmla="*/ 2147483647 w 288"/>
              <a:gd name="T5" fmla="*/ 2147483647 h 262"/>
              <a:gd name="T6" fmla="*/ 2147483647 w 288"/>
              <a:gd name="T7" fmla="*/ 0 h 262"/>
              <a:gd name="T8" fmla="*/ 0 w 288"/>
              <a:gd name="T9" fmla="*/ 2147483647 h 262"/>
              <a:gd name="T10" fmla="*/ 2147483647 w 288"/>
              <a:gd name="T11" fmla="*/ 2147483647 h 262"/>
              <a:gd name="T12" fmla="*/ 2147483647 w 288"/>
              <a:gd name="T13" fmla="*/ 2147483647 h 262"/>
              <a:gd name="T14" fmla="*/ 2147483647 w 288"/>
              <a:gd name="T15" fmla="*/ 2147483647 h 262"/>
              <a:gd name="T16" fmla="*/ 2147483647 w 288"/>
              <a:gd name="T17" fmla="*/ 2147483647 h 262"/>
              <a:gd name="T18" fmla="*/ 2147483647 w 288"/>
              <a:gd name="T19" fmla="*/ 2147483647 h 26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" h="262">
                <a:moveTo>
                  <a:pt x="167" y="129"/>
                </a:moveTo>
                <a:cubicBezTo>
                  <a:pt x="135" y="129"/>
                  <a:pt x="47" y="122"/>
                  <a:pt x="47" y="77"/>
                </a:cubicBezTo>
                <a:cubicBezTo>
                  <a:pt x="47" y="29"/>
                  <a:pt x="139" y="14"/>
                  <a:pt x="167" y="14"/>
                </a:cubicBezTo>
                <a:cubicBezTo>
                  <a:pt x="167" y="0"/>
                  <a:pt x="167" y="0"/>
                  <a:pt x="167" y="0"/>
                </a:cubicBezTo>
                <a:cubicBezTo>
                  <a:pt x="106" y="0"/>
                  <a:pt x="0" y="13"/>
                  <a:pt x="0" y="86"/>
                </a:cubicBezTo>
                <a:cubicBezTo>
                  <a:pt x="0" y="162"/>
                  <a:pt x="115" y="204"/>
                  <a:pt x="167" y="205"/>
                </a:cubicBezTo>
                <a:cubicBezTo>
                  <a:pt x="167" y="262"/>
                  <a:pt x="167" y="262"/>
                  <a:pt x="167" y="262"/>
                </a:cubicBezTo>
                <a:cubicBezTo>
                  <a:pt x="288" y="165"/>
                  <a:pt x="288" y="165"/>
                  <a:pt x="288" y="165"/>
                </a:cubicBezTo>
                <a:cubicBezTo>
                  <a:pt x="167" y="68"/>
                  <a:pt x="167" y="68"/>
                  <a:pt x="167" y="68"/>
                </a:cubicBezTo>
                <a:lnTo>
                  <a:pt x="167" y="12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14" name="组合 456"/>
          <p:cNvPicPr>
            <a:picLocks noChangeArrowheads="1"/>
          </p:cNvPicPr>
          <p:nvPr/>
        </p:nvPicPr>
        <p:blipFill>
          <a:blip r:embed="rId7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3511550"/>
            <a:ext cx="2746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15" name="组合 465"/>
          <p:cNvPicPr>
            <a:picLocks noChangeArrowheads="1"/>
          </p:cNvPicPr>
          <p:nvPr/>
        </p:nvPicPr>
        <p:blipFill>
          <a:blip r:embed="rId7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6224588"/>
            <a:ext cx="2794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16" name="Freeform 402"/>
          <p:cNvSpPr>
            <a:spLocks/>
          </p:cNvSpPr>
          <p:nvPr/>
        </p:nvSpPr>
        <p:spPr bwMode="auto">
          <a:xfrm>
            <a:off x="5130800" y="1863725"/>
            <a:ext cx="276225" cy="161925"/>
          </a:xfrm>
          <a:custGeom>
            <a:avLst/>
            <a:gdLst>
              <a:gd name="T0" fmla="*/ 2147483647 w 289"/>
              <a:gd name="T1" fmla="*/ 2147483647 h 169"/>
              <a:gd name="T2" fmla="*/ 2147483647 w 289"/>
              <a:gd name="T3" fmla="*/ 2147483647 h 169"/>
              <a:gd name="T4" fmla="*/ 2147483647 w 289"/>
              <a:gd name="T5" fmla="*/ 2147483647 h 169"/>
              <a:gd name="T6" fmla="*/ 2147483647 w 289"/>
              <a:gd name="T7" fmla="*/ 2147483647 h 169"/>
              <a:gd name="T8" fmla="*/ 2147483647 w 289"/>
              <a:gd name="T9" fmla="*/ 2147483647 h 169"/>
              <a:gd name="T10" fmla="*/ 2147483647 w 289"/>
              <a:gd name="T11" fmla="*/ 2147483647 h 169"/>
              <a:gd name="T12" fmla="*/ 2147483647 w 289"/>
              <a:gd name="T13" fmla="*/ 2147483647 h 169"/>
              <a:gd name="T14" fmla="*/ 2147483647 w 289"/>
              <a:gd name="T15" fmla="*/ 2147483647 h 169"/>
              <a:gd name="T16" fmla="*/ 2147483647 w 289"/>
              <a:gd name="T17" fmla="*/ 2147483647 h 169"/>
              <a:gd name="T18" fmla="*/ 2147483647 w 289"/>
              <a:gd name="T19" fmla="*/ 2147483647 h 169"/>
              <a:gd name="T20" fmla="*/ 2147483647 w 289"/>
              <a:gd name="T21" fmla="*/ 2147483647 h 169"/>
              <a:gd name="T22" fmla="*/ 2147483647 w 289"/>
              <a:gd name="T23" fmla="*/ 2147483647 h 169"/>
              <a:gd name="T24" fmla="*/ 2147483647 w 289"/>
              <a:gd name="T25" fmla="*/ 2147483647 h 169"/>
              <a:gd name="T26" fmla="*/ 2147483647 w 289"/>
              <a:gd name="T27" fmla="*/ 2147483647 h 169"/>
              <a:gd name="T28" fmla="*/ 2147483647 w 289"/>
              <a:gd name="T29" fmla="*/ 2147483647 h 169"/>
              <a:gd name="T30" fmla="*/ 2147483647 w 289"/>
              <a:gd name="T31" fmla="*/ 2147483647 h 169"/>
              <a:gd name="T32" fmla="*/ 2147483647 w 289"/>
              <a:gd name="T33" fmla="*/ 2147483647 h 169"/>
              <a:gd name="T34" fmla="*/ 2147483647 w 289"/>
              <a:gd name="T35" fmla="*/ 2147483647 h 169"/>
              <a:gd name="T36" fmla="*/ 2147483647 w 289"/>
              <a:gd name="T37" fmla="*/ 2147483647 h 169"/>
              <a:gd name="T38" fmla="*/ 2147483647 w 289"/>
              <a:gd name="T39" fmla="*/ 2147483647 h 169"/>
              <a:gd name="T40" fmla="*/ 2147483647 w 289"/>
              <a:gd name="T41" fmla="*/ 2147483647 h 169"/>
              <a:gd name="T42" fmla="*/ 2147483647 w 289"/>
              <a:gd name="T43" fmla="*/ 2147483647 h 169"/>
              <a:gd name="T44" fmla="*/ 2147483647 w 289"/>
              <a:gd name="T45" fmla="*/ 2147483647 h 169"/>
              <a:gd name="T46" fmla="*/ 2147483647 w 289"/>
              <a:gd name="T47" fmla="*/ 2147483647 h 169"/>
              <a:gd name="T48" fmla="*/ 0 w 289"/>
              <a:gd name="T49" fmla="*/ 2147483647 h 169"/>
              <a:gd name="T50" fmla="*/ 2147483647 w 289"/>
              <a:gd name="T51" fmla="*/ 2147483647 h 169"/>
              <a:gd name="T52" fmla="*/ 2147483647 w 289"/>
              <a:gd name="T53" fmla="*/ 2147483647 h 169"/>
              <a:gd name="T54" fmla="*/ 2147483647 w 289"/>
              <a:gd name="T55" fmla="*/ 2147483647 h 169"/>
              <a:gd name="T56" fmla="*/ 2147483647 w 289"/>
              <a:gd name="T57" fmla="*/ 2147483647 h 169"/>
              <a:gd name="T58" fmla="*/ 2147483647 w 289"/>
              <a:gd name="T59" fmla="*/ 2147483647 h 169"/>
              <a:gd name="T60" fmla="*/ 2147483647 w 289"/>
              <a:gd name="T61" fmla="*/ 2147483647 h 169"/>
              <a:gd name="T62" fmla="*/ 2147483647 w 289"/>
              <a:gd name="T63" fmla="*/ 2147483647 h 169"/>
              <a:gd name="T64" fmla="*/ 2147483647 w 289"/>
              <a:gd name="T65" fmla="*/ 2147483647 h 169"/>
              <a:gd name="T66" fmla="*/ 2147483647 w 289"/>
              <a:gd name="T67" fmla="*/ 2147483647 h 16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89" h="169">
                <a:moveTo>
                  <a:pt x="288" y="63"/>
                </a:moveTo>
                <a:cubicBezTo>
                  <a:pt x="287" y="67"/>
                  <a:pt x="287" y="70"/>
                  <a:pt x="286" y="74"/>
                </a:cubicBezTo>
                <a:cubicBezTo>
                  <a:pt x="284" y="87"/>
                  <a:pt x="273" y="101"/>
                  <a:pt x="263" y="107"/>
                </a:cubicBezTo>
                <a:cubicBezTo>
                  <a:pt x="248" y="117"/>
                  <a:pt x="231" y="123"/>
                  <a:pt x="213" y="127"/>
                </a:cubicBezTo>
                <a:cubicBezTo>
                  <a:pt x="213" y="80"/>
                  <a:pt x="213" y="80"/>
                  <a:pt x="213" y="80"/>
                </a:cubicBezTo>
                <a:cubicBezTo>
                  <a:pt x="221" y="77"/>
                  <a:pt x="227" y="74"/>
                  <a:pt x="234" y="69"/>
                </a:cubicBezTo>
                <a:cubicBezTo>
                  <a:pt x="237" y="67"/>
                  <a:pt x="241" y="63"/>
                  <a:pt x="243" y="59"/>
                </a:cubicBezTo>
                <a:cubicBezTo>
                  <a:pt x="245" y="56"/>
                  <a:pt x="242" y="51"/>
                  <a:pt x="240" y="48"/>
                </a:cubicBezTo>
                <a:cubicBezTo>
                  <a:pt x="234" y="42"/>
                  <a:pt x="227" y="37"/>
                  <a:pt x="219" y="33"/>
                </a:cubicBezTo>
                <a:cubicBezTo>
                  <a:pt x="206" y="27"/>
                  <a:pt x="192" y="24"/>
                  <a:pt x="177" y="22"/>
                </a:cubicBezTo>
                <a:cubicBezTo>
                  <a:pt x="155" y="18"/>
                  <a:pt x="133" y="18"/>
                  <a:pt x="111" y="21"/>
                </a:cubicBezTo>
                <a:cubicBezTo>
                  <a:pt x="92" y="24"/>
                  <a:pt x="71" y="29"/>
                  <a:pt x="56" y="41"/>
                </a:cubicBezTo>
                <a:cubicBezTo>
                  <a:pt x="52" y="44"/>
                  <a:pt x="48" y="47"/>
                  <a:pt x="46" y="51"/>
                </a:cubicBezTo>
                <a:cubicBezTo>
                  <a:pt x="45" y="52"/>
                  <a:pt x="45" y="53"/>
                  <a:pt x="45" y="55"/>
                </a:cubicBezTo>
                <a:cubicBezTo>
                  <a:pt x="44" y="57"/>
                  <a:pt x="46" y="60"/>
                  <a:pt x="48" y="62"/>
                </a:cubicBezTo>
                <a:cubicBezTo>
                  <a:pt x="54" y="69"/>
                  <a:pt x="63" y="74"/>
                  <a:pt x="72" y="78"/>
                </a:cubicBezTo>
                <a:cubicBezTo>
                  <a:pt x="83" y="82"/>
                  <a:pt x="94" y="85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42"/>
                  <a:pt x="105" y="42"/>
                  <a:pt x="105" y="42"/>
                </a:cubicBezTo>
                <a:cubicBezTo>
                  <a:pt x="184" y="105"/>
                  <a:pt x="184" y="105"/>
                  <a:pt x="184" y="105"/>
                </a:cubicBezTo>
                <a:cubicBezTo>
                  <a:pt x="105" y="169"/>
                  <a:pt x="105" y="169"/>
                  <a:pt x="105" y="169"/>
                </a:cubicBezTo>
                <a:cubicBezTo>
                  <a:pt x="105" y="132"/>
                  <a:pt x="105" y="132"/>
                  <a:pt x="105" y="132"/>
                </a:cubicBezTo>
                <a:cubicBezTo>
                  <a:pt x="84" y="129"/>
                  <a:pt x="63" y="124"/>
                  <a:pt x="43" y="116"/>
                </a:cubicBezTo>
                <a:cubicBezTo>
                  <a:pt x="28" y="109"/>
                  <a:pt x="9" y="94"/>
                  <a:pt x="3" y="77"/>
                </a:cubicBezTo>
                <a:cubicBezTo>
                  <a:pt x="1" y="72"/>
                  <a:pt x="1" y="66"/>
                  <a:pt x="0" y="61"/>
                </a:cubicBezTo>
                <a:cubicBezTo>
                  <a:pt x="0" y="56"/>
                  <a:pt x="1" y="52"/>
                  <a:pt x="2" y="48"/>
                </a:cubicBezTo>
                <a:cubicBezTo>
                  <a:pt x="6" y="38"/>
                  <a:pt x="15" y="32"/>
                  <a:pt x="23" y="26"/>
                </a:cubicBezTo>
                <a:cubicBezTo>
                  <a:pt x="42" y="15"/>
                  <a:pt x="64" y="9"/>
                  <a:pt x="86" y="5"/>
                </a:cubicBezTo>
                <a:cubicBezTo>
                  <a:pt x="109" y="1"/>
                  <a:pt x="133" y="0"/>
                  <a:pt x="157" y="1"/>
                </a:cubicBezTo>
                <a:cubicBezTo>
                  <a:pt x="181" y="2"/>
                  <a:pt x="205" y="5"/>
                  <a:pt x="227" y="12"/>
                </a:cubicBezTo>
                <a:cubicBezTo>
                  <a:pt x="246" y="17"/>
                  <a:pt x="268" y="25"/>
                  <a:pt x="281" y="41"/>
                </a:cubicBezTo>
                <a:cubicBezTo>
                  <a:pt x="281" y="41"/>
                  <a:pt x="281" y="41"/>
                  <a:pt x="281" y="41"/>
                </a:cubicBezTo>
                <a:cubicBezTo>
                  <a:pt x="281" y="42"/>
                  <a:pt x="282" y="42"/>
                  <a:pt x="282" y="42"/>
                </a:cubicBezTo>
                <a:cubicBezTo>
                  <a:pt x="286" y="48"/>
                  <a:pt x="289" y="55"/>
                  <a:pt x="288" y="6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17" name="Freeform 403"/>
          <p:cNvSpPr>
            <a:spLocks/>
          </p:cNvSpPr>
          <p:nvPr/>
        </p:nvSpPr>
        <p:spPr bwMode="auto">
          <a:xfrm>
            <a:off x="4579938" y="1860550"/>
            <a:ext cx="276225" cy="163513"/>
          </a:xfrm>
          <a:custGeom>
            <a:avLst/>
            <a:gdLst>
              <a:gd name="T0" fmla="*/ 2147483647 w 289"/>
              <a:gd name="T1" fmla="*/ 2147483647 h 171"/>
              <a:gd name="T2" fmla="*/ 2147483647 w 289"/>
              <a:gd name="T3" fmla="*/ 2147483647 h 171"/>
              <a:gd name="T4" fmla="*/ 2147483647 w 289"/>
              <a:gd name="T5" fmla="*/ 2147483647 h 171"/>
              <a:gd name="T6" fmla="*/ 2147483647 w 289"/>
              <a:gd name="T7" fmla="*/ 2147483647 h 171"/>
              <a:gd name="T8" fmla="*/ 2147483647 w 289"/>
              <a:gd name="T9" fmla="*/ 2147483647 h 171"/>
              <a:gd name="T10" fmla="*/ 2147483647 w 289"/>
              <a:gd name="T11" fmla="*/ 2147483647 h 171"/>
              <a:gd name="T12" fmla="*/ 0 w 289"/>
              <a:gd name="T13" fmla="*/ 2147483647 h 171"/>
              <a:gd name="T14" fmla="*/ 2147483647 w 289"/>
              <a:gd name="T15" fmla="*/ 2147483647 h 171"/>
              <a:gd name="T16" fmla="*/ 2147483647 w 289"/>
              <a:gd name="T17" fmla="*/ 2147483647 h 171"/>
              <a:gd name="T18" fmla="*/ 2147483647 w 289"/>
              <a:gd name="T19" fmla="*/ 2147483647 h 171"/>
              <a:gd name="T20" fmla="*/ 2147483647 w 289"/>
              <a:gd name="T21" fmla="*/ 2147483647 h 171"/>
              <a:gd name="T22" fmla="*/ 2147483647 w 289"/>
              <a:gd name="T23" fmla="*/ 2147483647 h 171"/>
              <a:gd name="T24" fmla="*/ 2147483647 w 289"/>
              <a:gd name="T25" fmla="*/ 2147483647 h 171"/>
              <a:gd name="T26" fmla="*/ 2147483647 w 289"/>
              <a:gd name="T27" fmla="*/ 2147483647 h 171"/>
              <a:gd name="T28" fmla="*/ 2147483647 w 289"/>
              <a:gd name="T29" fmla="*/ 2147483647 h 171"/>
              <a:gd name="T30" fmla="*/ 2147483647 w 289"/>
              <a:gd name="T31" fmla="*/ 2147483647 h 171"/>
              <a:gd name="T32" fmla="*/ 2147483647 w 289"/>
              <a:gd name="T33" fmla="*/ 2147483647 h 171"/>
              <a:gd name="T34" fmla="*/ 2147483647 w 289"/>
              <a:gd name="T35" fmla="*/ 2147483647 h 171"/>
              <a:gd name="T36" fmla="*/ 2147483647 w 289"/>
              <a:gd name="T37" fmla="*/ 2147483647 h 171"/>
              <a:gd name="T38" fmla="*/ 2147483647 w 289"/>
              <a:gd name="T39" fmla="*/ 2147483647 h 171"/>
              <a:gd name="T40" fmla="*/ 2147483647 w 289"/>
              <a:gd name="T41" fmla="*/ 2147483647 h 171"/>
              <a:gd name="T42" fmla="*/ 2147483647 w 289"/>
              <a:gd name="T43" fmla="*/ 2147483647 h 171"/>
              <a:gd name="T44" fmla="*/ 2147483647 w 289"/>
              <a:gd name="T45" fmla="*/ 2147483647 h 171"/>
              <a:gd name="T46" fmla="*/ 2147483647 w 289"/>
              <a:gd name="T47" fmla="*/ 2147483647 h 171"/>
              <a:gd name="T48" fmla="*/ 2147483647 w 289"/>
              <a:gd name="T49" fmla="*/ 2147483647 h 171"/>
              <a:gd name="T50" fmla="*/ 2147483647 w 289"/>
              <a:gd name="T51" fmla="*/ 2147483647 h 171"/>
              <a:gd name="T52" fmla="*/ 2147483647 w 289"/>
              <a:gd name="T53" fmla="*/ 0 h 171"/>
              <a:gd name="T54" fmla="*/ 2147483647 w 289"/>
              <a:gd name="T55" fmla="*/ 2147483647 h 171"/>
              <a:gd name="T56" fmla="*/ 2147483647 w 289"/>
              <a:gd name="T57" fmla="*/ 2147483647 h 171"/>
              <a:gd name="T58" fmla="*/ 2147483647 w 289"/>
              <a:gd name="T59" fmla="*/ 2147483647 h 171"/>
              <a:gd name="T60" fmla="*/ 2147483647 w 289"/>
              <a:gd name="T61" fmla="*/ 2147483647 h 171"/>
              <a:gd name="T62" fmla="*/ 2147483647 w 289"/>
              <a:gd name="T63" fmla="*/ 2147483647 h 17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89" h="171">
                <a:moveTo>
                  <a:pt x="288" y="99"/>
                </a:moveTo>
                <a:cubicBezTo>
                  <a:pt x="287" y="103"/>
                  <a:pt x="287" y="106"/>
                  <a:pt x="286" y="110"/>
                </a:cubicBezTo>
                <a:cubicBezTo>
                  <a:pt x="284" y="123"/>
                  <a:pt x="273" y="137"/>
                  <a:pt x="263" y="143"/>
                </a:cubicBezTo>
                <a:cubicBezTo>
                  <a:pt x="233" y="162"/>
                  <a:pt x="194" y="168"/>
                  <a:pt x="159" y="170"/>
                </a:cubicBezTo>
                <a:cubicBezTo>
                  <a:pt x="120" y="171"/>
                  <a:pt x="79" y="167"/>
                  <a:pt x="43" y="152"/>
                </a:cubicBezTo>
                <a:cubicBezTo>
                  <a:pt x="28" y="145"/>
                  <a:pt x="9" y="130"/>
                  <a:pt x="3" y="113"/>
                </a:cubicBezTo>
                <a:cubicBezTo>
                  <a:pt x="1" y="108"/>
                  <a:pt x="1" y="102"/>
                  <a:pt x="0" y="97"/>
                </a:cubicBezTo>
                <a:cubicBezTo>
                  <a:pt x="0" y="92"/>
                  <a:pt x="0" y="88"/>
                  <a:pt x="2" y="84"/>
                </a:cubicBezTo>
                <a:cubicBezTo>
                  <a:pt x="6" y="74"/>
                  <a:pt x="15" y="68"/>
                  <a:pt x="23" y="62"/>
                </a:cubicBezTo>
                <a:cubicBezTo>
                  <a:pt x="42" y="51"/>
                  <a:pt x="64" y="45"/>
                  <a:pt x="86" y="41"/>
                </a:cubicBezTo>
                <a:cubicBezTo>
                  <a:pt x="88" y="41"/>
                  <a:pt x="91" y="40"/>
                  <a:pt x="93" y="40"/>
                </a:cubicBezTo>
                <a:cubicBezTo>
                  <a:pt x="93" y="61"/>
                  <a:pt x="93" y="61"/>
                  <a:pt x="93" y="61"/>
                </a:cubicBezTo>
                <a:cubicBezTo>
                  <a:pt x="80" y="64"/>
                  <a:pt x="66" y="68"/>
                  <a:pt x="56" y="77"/>
                </a:cubicBezTo>
                <a:cubicBezTo>
                  <a:pt x="52" y="80"/>
                  <a:pt x="48" y="83"/>
                  <a:pt x="46" y="87"/>
                </a:cubicBezTo>
                <a:cubicBezTo>
                  <a:pt x="45" y="88"/>
                  <a:pt x="45" y="89"/>
                  <a:pt x="45" y="91"/>
                </a:cubicBezTo>
                <a:cubicBezTo>
                  <a:pt x="44" y="93"/>
                  <a:pt x="46" y="96"/>
                  <a:pt x="48" y="98"/>
                </a:cubicBezTo>
                <a:cubicBezTo>
                  <a:pt x="54" y="105"/>
                  <a:pt x="63" y="110"/>
                  <a:pt x="72" y="114"/>
                </a:cubicBezTo>
                <a:cubicBezTo>
                  <a:pt x="83" y="118"/>
                  <a:pt x="94" y="121"/>
                  <a:pt x="105" y="123"/>
                </a:cubicBezTo>
                <a:cubicBezTo>
                  <a:pt x="127" y="126"/>
                  <a:pt x="151" y="127"/>
                  <a:pt x="173" y="124"/>
                </a:cubicBezTo>
                <a:cubicBezTo>
                  <a:pt x="194" y="122"/>
                  <a:pt x="217" y="118"/>
                  <a:pt x="234" y="105"/>
                </a:cubicBezTo>
                <a:cubicBezTo>
                  <a:pt x="237" y="103"/>
                  <a:pt x="241" y="99"/>
                  <a:pt x="243" y="95"/>
                </a:cubicBezTo>
                <a:cubicBezTo>
                  <a:pt x="245" y="92"/>
                  <a:pt x="242" y="87"/>
                  <a:pt x="240" y="85"/>
                </a:cubicBezTo>
                <a:cubicBezTo>
                  <a:pt x="234" y="78"/>
                  <a:pt x="227" y="73"/>
                  <a:pt x="219" y="69"/>
                </a:cubicBezTo>
                <a:cubicBezTo>
                  <a:pt x="211" y="66"/>
                  <a:pt x="202" y="63"/>
                  <a:pt x="193" y="61"/>
                </a:cubicBezTo>
                <a:cubicBezTo>
                  <a:pt x="193" y="98"/>
                  <a:pt x="193" y="98"/>
                  <a:pt x="193" y="98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93" y="0"/>
                  <a:pt x="193" y="0"/>
                  <a:pt x="193" y="0"/>
                </a:cubicBezTo>
                <a:cubicBezTo>
                  <a:pt x="193" y="40"/>
                  <a:pt x="193" y="40"/>
                  <a:pt x="193" y="40"/>
                </a:cubicBezTo>
                <a:cubicBezTo>
                  <a:pt x="205" y="42"/>
                  <a:pt x="216" y="44"/>
                  <a:pt x="227" y="48"/>
                </a:cubicBezTo>
                <a:cubicBezTo>
                  <a:pt x="246" y="53"/>
                  <a:pt x="268" y="61"/>
                  <a:pt x="281" y="77"/>
                </a:cubicBezTo>
                <a:cubicBezTo>
                  <a:pt x="281" y="77"/>
                  <a:pt x="282" y="78"/>
                  <a:pt x="282" y="78"/>
                </a:cubicBezTo>
                <a:cubicBezTo>
                  <a:pt x="286" y="84"/>
                  <a:pt x="289" y="92"/>
                  <a:pt x="288" y="9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18" name="组合 476"/>
          <p:cNvPicPr>
            <a:picLocks noChangeArrowheads="1"/>
          </p:cNvPicPr>
          <p:nvPr/>
        </p:nvPicPr>
        <p:blipFill>
          <a:blip r:embed="rId7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8563" y="5151438"/>
            <a:ext cx="287337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19" name="组合 479"/>
          <p:cNvPicPr>
            <a:picLocks noChangeArrowheads="1"/>
          </p:cNvPicPr>
          <p:nvPr/>
        </p:nvPicPr>
        <p:blipFill>
          <a:blip r:embed="rId8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25" y="5662613"/>
            <a:ext cx="2381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20" name="Freeform 409"/>
          <p:cNvSpPr>
            <a:spLocks/>
          </p:cNvSpPr>
          <p:nvPr/>
        </p:nvSpPr>
        <p:spPr bwMode="auto">
          <a:xfrm>
            <a:off x="10663238" y="4011613"/>
            <a:ext cx="239712" cy="274637"/>
          </a:xfrm>
          <a:custGeom>
            <a:avLst/>
            <a:gdLst>
              <a:gd name="T0" fmla="*/ 2147483647 w 250"/>
              <a:gd name="T1" fmla="*/ 2147483647 h 288"/>
              <a:gd name="T2" fmla="*/ 2147483647 w 250"/>
              <a:gd name="T3" fmla="*/ 2147483647 h 288"/>
              <a:gd name="T4" fmla="*/ 2147483647 w 250"/>
              <a:gd name="T5" fmla="*/ 2147483647 h 288"/>
              <a:gd name="T6" fmla="*/ 2147483647 w 250"/>
              <a:gd name="T7" fmla="*/ 2147483647 h 288"/>
              <a:gd name="T8" fmla="*/ 2147483647 w 250"/>
              <a:gd name="T9" fmla="*/ 2147483647 h 288"/>
              <a:gd name="T10" fmla="*/ 2147483647 w 250"/>
              <a:gd name="T11" fmla="*/ 2147483647 h 288"/>
              <a:gd name="T12" fmla="*/ 2147483647 w 250"/>
              <a:gd name="T13" fmla="*/ 2147483647 h 288"/>
              <a:gd name="T14" fmla="*/ 2147483647 w 250"/>
              <a:gd name="T15" fmla="*/ 2147483647 h 288"/>
              <a:gd name="T16" fmla="*/ 2147483647 w 250"/>
              <a:gd name="T17" fmla="*/ 2147483647 h 288"/>
              <a:gd name="T18" fmla="*/ 2147483647 w 250"/>
              <a:gd name="T19" fmla="*/ 2147483647 h 288"/>
              <a:gd name="T20" fmla="*/ 2147483647 w 250"/>
              <a:gd name="T21" fmla="*/ 2147483647 h 288"/>
              <a:gd name="T22" fmla="*/ 2147483647 w 250"/>
              <a:gd name="T23" fmla="*/ 2147483647 h 288"/>
              <a:gd name="T24" fmla="*/ 2147483647 w 250"/>
              <a:gd name="T25" fmla="*/ 2147483647 h 288"/>
              <a:gd name="T26" fmla="*/ 2147483647 w 250"/>
              <a:gd name="T27" fmla="*/ 2147483647 h 288"/>
              <a:gd name="T28" fmla="*/ 2147483647 w 250"/>
              <a:gd name="T29" fmla="*/ 2147483647 h 288"/>
              <a:gd name="T30" fmla="*/ 2147483647 w 250"/>
              <a:gd name="T31" fmla="*/ 2147483647 h 288"/>
              <a:gd name="T32" fmla="*/ 2147483647 w 250"/>
              <a:gd name="T33" fmla="*/ 2147483647 h 288"/>
              <a:gd name="T34" fmla="*/ 2147483647 w 250"/>
              <a:gd name="T35" fmla="*/ 2147483647 h 288"/>
              <a:gd name="T36" fmla="*/ 2147483647 w 250"/>
              <a:gd name="T37" fmla="*/ 2147483647 h 288"/>
              <a:gd name="T38" fmla="*/ 2147483647 w 250"/>
              <a:gd name="T39" fmla="*/ 2147483647 h 288"/>
              <a:gd name="T40" fmla="*/ 2147483647 w 250"/>
              <a:gd name="T41" fmla="*/ 2147483647 h 288"/>
              <a:gd name="T42" fmla="*/ 2147483647 w 250"/>
              <a:gd name="T43" fmla="*/ 2147483647 h 288"/>
              <a:gd name="T44" fmla="*/ 2147483647 w 250"/>
              <a:gd name="T45" fmla="*/ 2147483647 h 288"/>
              <a:gd name="T46" fmla="*/ 2147483647 w 250"/>
              <a:gd name="T47" fmla="*/ 2147483647 h 288"/>
              <a:gd name="T48" fmla="*/ 2147483647 w 250"/>
              <a:gd name="T49" fmla="*/ 2147483647 h 288"/>
              <a:gd name="T50" fmla="*/ 2147483647 w 250"/>
              <a:gd name="T51" fmla="*/ 2147483647 h 288"/>
              <a:gd name="T52" fmla="*/ 2147483647 w 250"/>
              <a:gd name="T53" fmla="*/ 2147483647 h 288"/>
              <a:gd name="T54" fmla="*/ 2147483647 w 250"/>
              <a:gd name="T55" fmla="*/ 2147483647 h 288"/>
              <a:gd name="T56" fmla="*/ 2147483647 w 250"/>
              <a:gd name="T57" fmla="*/ 2147483647 h 288"/>
              <a:gd name="T58" fmla="*/ 2147483647 w 250"/>
              <a:gd name="T59" fmla="*/ 2147483647 h 288"/>
              <a:gd name="T60" fmla="*/ 2147483647 w 250"/>
              <a:gd name="T61" fmla="*/ 2147483647 h 288"/>
              <a:gd name="T62" fmla="*/ 2147483647 w 250"/>
              <a:gd name="T63" fmla="*/ 2147483647 h 288"/>
              <a:gd name="T64" fmla="*/ 2147483647 w 250"/>
              <a:gd name="T65" fmla="*/ 2147483647 h 288"/>
              <a:gd name="T66" fmla="*/ 2147483647 w 250"/>
              <a:gd name="T67" fmla="*/ 2147483647 h 288"/>
              <a:gd name="T68" fmla="*/ 2147483647 w 250"/>
              <a:gd name="T69" fmla="*/ 2147483647 h 288"/>
              <a:gd name="T70" fmla="*/ 2147483647 w 250"/>
              <a:gd name="T71" fmla="*/ 2147483647 h 288"/>
              <a:gd name="T72" fmla="*/ 2147483647 w 250"/>
              <a:gd name="T73" fmla="*/ 2147483647 h 288"/>
              <a:gd name="T74" fmla="*/ 2147483647 w 250"/>
              <a:gd name="T75" fmla="*/ 2147483647 h 288"/>
              <a:gd name="T76" fmla="*/ 0 w 250"/>
              <a:gd name="T77" fmla="*/ 2147483647 h 288"/>
              <a:gd name="T78" fmla="*/ 0 w 250"/>
              <a:gd name="T79" fmla="*/ 2147483647 h 288"/>
              <a:gd name="T80" fmla="*/ 2147483647 w 250"/>
              <a:gd name="T81" fmla="*/ 2147483647 h 288"/>
              <a:gd name="T82" fmla="*/ 2147483647 w 250"/>
              <a:gd name="T83" fmla="*/ 2147483647 h 288"/>
              <a:gd name="T84" fmla="*/ 2147483647 w 250"/>
              <a:gd name="T85" fmla="*/ 2147483647 h 28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50" h="288">
                <a:moveTo>
                  <a:pt x="217" y="230"/>
                </a:moveTo>
                <a:cubicBezTo>
                  <a:pt x="201" y="223"/>
                  <a:pt x="183" y="212"/>
                  <a:pt x="150" y="208"/>
                </a:cubicBezTo>
                <a:cubicBezTo>
                  <a:pt x="159" y="199"/>
                  <a:pt x="163" y="184"/>
                  <a:pt x="171" y="164"/>
                </a:cubicBezTo>
                <a:cubicBezTo>
                  <a:pt x="171" y="164"/>
                  <a:pt x="171" y="163"/>
                  <a:pt x="172" y="163"/>
                </a:cubicBezTo>
                <a:cubicBezTo>
                  <a:pt x="174" y="163"/>
                  <a:pt x="176" y="163"/>
                  <a:pt x="177" y="162"/>
                </a:cubicBezTo>
                <a:cubicBezTo>
                  <a:pt x="179" y="161"/>
                  <a:pt x="181" y="157"/>
                  <a:pt x="182" y="152"/>
                </a:cubicBezTo>
                <a:cubicBezTo>
                  <a:pt x="188" y="147"/>
                  <a:pt x="193" y="142"/>
                  <a:pt x="198" y="136"/>
                </a:cubicBezTo>
                <a:cubicBezTo>
                  <a:pt x="202" y="134"/>
                  <a:pt x="206" y="128"/>
                  <a:pt x="210" y="121"/>
                </a:cubicBezTo>
                <a:cubicBezTo>
                  <a:pt x="213" y="114"/>
                  <a:pt x="214" y="106"/>
                  <a:pt x="213" y="102"/>
                </a:cubicBezTo>
                <a:cubicBezTo>
                  <a:pt x="214" y="97"/>
                  <a:pt x="215" y="92"/>
                  <a:pt x="215" y="87"/>
                </a:cubicBezTo>
                <a:cubicBezTo>
                  <a:pt x="215" y="82"/>
                  <a:pt x="214" y="78"/>
                  <a:pt x="214" y="74"/>
                </a:cubicBezTo>
                <a:cubicBezTo>
                  <a:pt x="215" y="67"/>
                  <a:pt x="214" y="59"/>
                  <a:pt x="210" y="51"/>
                </a:cubicBezTo>
                <a:cubicBezTo>
                  <a:pt x="206" y="41"/>
                  <a:pt x="199" y="34"/>
                  <a:pt x="192" y="30"/>
                </a:cubicBezTo>
                <a:cubicBezTo>
                  <a:pt x="192" y="30"/>
                  <a:pt x="192" y="30"/>
                  <a:pt x="192" y="30"/>
                </a:cubicBezTo>
                <a:cubicBezTo>
                  <a:pt x="190" y="26"/>
                  <a:pt x="186" y="22"/>
                  <a:pt x="182" y="19"/>
                </a:cubicBezTo>
                <a:cubicBezTo>
                  <a:pt x="180" y="18"/>
                  <a:pt x="177" y="17"/>
                  <a:pt x="175" y="16"/>
                </a:cubicBezTo>
                <a:cubicBezTo>
                  <a:pt x="171" y="12"/>
                  <a:pt x="166" y="10"/>
                  <a:pt x="161" y="9"/>
                </a:cubicBezTo>
                <a:cubicBezTo>
                  <a:pt x="151" y="5"/>
                  <a:pt x="140" y="3"/>
                  <a:pt x="128" y="2"/>
                </a:cubicBezTo>
                <a:cubicBezTo>
                  <a:pt x="124" y="0"/>
                  <a:pt x="117" y="0"/>
                  <a:pt x="110" y="1"/>
                </a:cubicBezTo>
                <a:cubicBezTo>
                  <a:pt x="102" y="2"/>
                  <a:pt x="96" y="5"/>
                  <a:pt x="93" y="8"/>
                </a:cubicBezTo>
                <a:cubicBezTo>
                  <a:pt x="90" y="9"/>
                  <a:pt x="88" y="10"/>
                  <a:pt x="85" y="11"/>
                </a:cubicBezTo>
                <a:cubicBezTo>
                  <a:pt x="81" y="11"/>
                  <a:pt x="74" y="13"/>
                  <a:pt x="67" y="18"/>
                </a:cubicBezTo>
                <a:cubicBezTo>
                  <a:pt x="62" y="22"/>
                  <a:pt x="58" y="26"/>
                  <a:pt x="56" y="30"/>
                </a:cubicBezTo>
                <a:cubicBezTo>
                  <a:pt x="48" y="37"/>
                  <a:pt x="44" y="45"/>
                  <a:pt x="43" y="52"/>
                </a:cubicBezTo>
                <a:cubicBezTo>
                  <a:pt x="40" y="54"/>
                  <a:pt x="37" y="58"/>
                  <a:pt x="36" y="63"/>
                </a:cubicBezTo>
                <a:cubicBezTo>
                  <a:pt x="34" y="69"/>
                  <a:pt x="34" y="75"/>
                  <a:pt x="35" y="80"/>
                </a:cubicBezTo>
                <a:cubicBezTo>
                  <a:pt x="35" y="82"/>
                  <a:pt x="35" y="84"/>
                  <a:pt x="35" y="87"/>
                </a:cubicBezTo>
                <a:cubicBezTo>
                  <a:pt x="35" y="90"/>
                  <a:pt x="35" y="93"/>
                  <a:pt x="36" y="96"/>
                </a:cubicBezTo>
                <a:cubicBezTo>
                  <a:pt x="36" y="96"/>
                  <a:pt x="35" y="97"/>
                  <a:pt x="35" y="97"/>
                </a:cubicBezTo>
                <a:cubicBezTo>
                  <a:pt x="34" y="106"/>
                  <a:pt x="36" y="113"/>
                  <a:pt x="40" y="118"/>
                </a:cubicBezTo>
                <a:cubicBezTo>
                  <a:pt x="41" y="121"/>
                  <a:pt x="43" y="126"/>
                  <a:pt x="47" y="130"/>
                </a:cubicBezTo>
                <a:cubicBezTo>
                  <a:pt x="49" y="133"/>
                  <a:pt x="51" y="135"/>
                  <a:pt x="53" y="137"/>
                </a:cubicBezTo>
                <a:cubicBezTo>
                  <a:pt x="57" y="143"/>
                  <a:pt x="62" y="148"/>
                  <a:pt x="68" y="152"/>
                </a:cubicBezTo>
                <a:cubicBezTo>
                  <a:pt x="69" y="157"/>
                  <a:pt x="71" y="161"/>
                  <a:pt x="73" y="162"/>
                </a:cubicBezTo>
                <a:cubicBezTo>
                  <a:pt x="74" y="163"/>
                  <a:pt x="76" y="163"/>
                  <a:pt x="78" y="163"/>
                </a:cubicBezTo>
                <a:cubicBezTo>
                  <a:pt x="79" y="163"/>
                  <a:pt x="79" y="164"/>
                  <a:pt x="79" y="164"/>
                </a:cubicBezTo>
                <a:cubicBezTo>
                  <a:pt x="87" y="184"/>
                  <a:pt x="91" y="199"/>
                  <a:pt x="99" y="208"/>
                </a:cubicBezTo>
                <a:cubicBezTo>
                  <a:pt x="67" y="212"/>
                  <a:pt x="49" y="223"/>
                  <a:pt x="33" y="230"/>
                </a:cubicBezTo>
                <a:cubicBezTo>
                  <a:pt x="1" y="245"/>
                  <a:pt x="0" y="261"/>
                  <a:pt x="0" y="261"/>
                </a:cubicBezTo>
                <a:cubicBezTo>
                  <a:pt x="0" y="288"/>
                  <a:pt x="0" y="288"/>
                  <a:pt x="0" y="288"/>
                </a:cubicBezTo>
                <a:cubicBezTo>
                  <a:pt x="250" y="288"/>
                  <a:pt x="250" y="288"/>
                  <a:pt x="250" y="288"/>
                </a:cubicBezTo>
                <a:cubicBezTo>
                  <a:pt x="250" y="261"/>
                  <a:pt x="250" y="261"/>
                  <a:pt x="250" y="261"/>
                </a:cubicBezTo>
                <a:cubicBezTo>
                  <a:pt x="250" y="261"/>
                  <a:pt x="250" y="245"/>
                  <a:pt x="217" y="23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21" name="组合 483"/>
          <p:cNvPicPr>
            <a:picLocks noChangeArrowheads="1"/>
          </p:cNvPicPr>
          <p:nvPr/>
        </p:nvPicPr>
        <p:blipFill>
          <a:blip r:embed="rId8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4595813"/>
            <a:ext cx="2794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22" name="组合 486"/>
          <p:cNvPicPr>
            <a:picLocks noChangeArrowheads="1"/>
          </p:cNvPicPr>
          <p:nvPr/>
        </p:nvPicPr>
        <p:blipFill>
          <a:blip r:embed="rId8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6235700"/>
            <a:ext cx="2746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23" name="组合 490"/>
          <p:cNvPicPr>
            <a:picLocks noChangeArrowheads="1"/>
          </p:cNvPicPr>
          <p:nvPr/>
        </p:nvPicPr>
        <p:blipFill>
          <a:blip r:embed="rId8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4059238"/>
            <a:ext cx="27305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24" name="Freeform 421"/>
          <p:cNvSpPr>
            <a:spLocks/>
          </p:cNvSpPr>
          <p:nvPr/>
        </p:nvSpPr>
        <p:spPr bwMode="auto">
          <a:xfrm>
            <a:off x="5683250" y="4564063"/>
            <a:ext cx="274638" cy="274637"/>
          </a:xfrm>
          <a:custGeom>
            <a:avLst/>
            <a:gdLst>
              <a:gd name="T0" fmla="*/ 2147483647 w 288"/>
              <a:gd name="T1" fmla="*/ 2147483647 h 288"/>
              <a:gd name="T2" fmla="*/ 2147483647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2147483647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0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0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8" h="288">
                <a:moveTo>
                  <a:pt x="288" y="144"/>
                </a:moveTo>
                <a:cubicBezTo>
                  <a:pt x="288" y="136"/>
                  <a:pt x="272" y="129"/>
                  <a:pt x="246" y="124"/>
                </a:cubicBezTo>
                <a:cubicBezTo>
                  <a:pt x="268" y="109"/>
                  <a:pt x="280" y="96"/>
                  <a:pt x="277" y="89"/>
                </a:cubicBezTo>
                <a:cubicBezTo>
                  <a:pt x="274" y="81"/>
                  <a:pt x="257" y="81"/>
                  <a:pt x="231" y="86"/>
                </a:cubicBezTo>
                <a:cubicBezTo>
                  <a:pt x="245" y="64"/>
                  <a:pt x="252" y="48"/>
                  <a:pt x="246" y="42"/>
                </a:cubicBezTo>
                <a:cubicBezTo>
                  <a:pt x="240" y="36"/>
                  <a:pt x="224" y="43"/>
                  <a:pt x="202" y="57"/>
                </a:cubicBezTo>
                <a:cubicBezTo>
                  <a:pt x="207" y="31"/>
                  <a:pt x="206" y="14"/>
                  <a:pt x="199" y="11"/>
                </a:cubicBezTo>
                <a:cubicBezTo>
                  <a:pt x="192" y="8"/>
                  <a:pt x="179" y="20"/>
                  <a:pt x="164" y="42"/>
                </a:cubicBezTo>
                <a:cubicBezTo>
                  <a:pt x="159" y="16"/>
                  <a:pt x="152" y="0"/>
                  <a:pt x="144" y="0"/>
                </a:cubicBezTo>
                <a:cubicBezTo>
                  <a:pt x="136" y="0"/>
                  <a:pt x="129" y="16"/>
                  <a:pt x="124" y="42"/>
                </a:cubicBezTo>
                <a:cubicBezTo>
                  <a:pt x="109" y="20"/>
                  <a:pt x="96" y="8"/>
                  <a:pt x="89" y="11"/>
                </a:cubicBezTo>
                <a:cubicBezTo>
                  <a:pt x="81" y="14"/>
                  <a:pt x="81" y="31"/>
                  <a:pt x="86" y="57"/>
                </a:cubicBezTo>
                <a:cubicBezTo>
                  <a:pt x="64" y="43"/>
                  <a:pt x="48" y="36"/>
                  <a:pt x="42" y="42"/>
                </a:cubicBezTo>
                <a:cubicBezTo>
                  <a:pt x="36" y="48"/>
                  <a:pt x="43" y="64"/>
                  <a:pt x="57" y="86"/>
                </a:cubicBezTo>
                <a:cubicBezTo>
                  <a:pt x="31" y="81"/>
                  <a:pt x="14" y="81"/>
                  <a:pt x="11" y="89"/>
                </a:cubicBezTo>
                <a:cubicBezTo>
                  <a:pt x="8" y="96"/>
                  <a:pt x="20" y="109"/>
                  <a:pt x="42" y="124"/>
                </a:cubicBezTo>
                <a:cubicBezTo>
                  <a:pt x="16" y="129"/>
                  <a:pt x="0" y="136"/>
                  <a:pt x="0" y="144"/>
                </a:cubicBezTo>
                <a:cubicBezTo>
                  <a:pt x="0" y="152"/>
                  <a:pt x="16" y="159"/>
                  <a:pt x="42" y="164"/>
                </a:cubicBezTo>
                <a:cubicBezTo>
                  <a:pt x="20" y="179"/>
                  <a:pt x="8" y="192"/>
                  <a:pt x="11" y="199"/>
                </a:cubicBezTo>
                <a:cubicBezTo>
                  <a:pt x="14" y="206"/>
                  <a:pt x="31" y="207"/>
                  <a:pt x="57" y="202"/>
                </a:cubicBezTo>
                <a:cubicBezTo>
                  <a:pt x="43" y="224"/>
                  <a:pt x="36" y="240"/>
                  <a:pt x="42" y="246"/>
                </a:cubicBezTo>
                <a:cubicBezTo>
                  <a:pt x="48" y="252"/>
                  <a:pt x="64" y="245"/>
                  <a:pt x="86" y="231"/>
                </a:cubicBezTo>
                <a:cubicBezTo>
                  <a:pt x="81" y="257"/>
                  <a:pt x="81" y="274"/>
                  <a:pt x="89" y="277"/>
                </a:cubicBezTo>
                <a:cubicBezTo>
                  <a:pt x="96" y="280"/>
                  <a:pt x="109" y="268"/>
                  <a:pt x="124" y="246"/>
                </a:cubicBezTo>
                <a:cubicBezTo>
                  <a:pt x="129" y="272"/>
                  <a:pt x="136" y="288"/>
                  <a:pt x="144" y="288"/>
                </a:cubicBezTo>
                <a:cubicBezTo>
                  <a:pt x="152" y="288"/>
                  <a:pt x="159" y="272"/>
                  <a:pt x="164" y="246"/>
                </a:cubicBezTo>
                <a:cubicBezTo>
                  <a:pt x="179" y="268"/>
                  <a:pt x="192" y="280"/>
                  <a:pt x="199" y="277"/>
                </a:cubicBezTo>
                <a:cubicBezTo>
                  <a:pt x="206" y="274"/>
                  <a:pt x="207" y="257"/>
                  <a:pt x="202" y="231"/>
                </a:cubicBezTo>
                <a:cubicBezTo>
                  <a:pt x="224" y="245"/>
                  <a:pt x="240" y="252"/>
                  <a:pt x="246" y="246"/>
                </a:cubicBezTo>
                <a:cubicBezTo>
                  <a:pt x="252" y="240"/>
                  <a:pt x="245" y="224"/>
                  <a:pt x="231" y="202"/>
                </a:cubicBezTo>
                <a:cubicBezTo>
                  <a:pt x="257" y="207"/>
                  <a:pt x="274" y="206"/>
                  <a:pt x="277" y="199"/>
                </a:cubicBezTo>
                <a:cubicBezTo>
                  <a:pt x="280" y="192"/>
                  <a:pt x="268" y="179"/>
                  <a:pt x="246" y="164"/>
                </a:cubicBezTo>
                <a:cubicBezTo>
                  <a:pt x="272" y="159"/>
                  <a:pt x="288" y="152"/>
                  <a:pt x="288" y="1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25" name="组合 498"/>
          <p:cNvPicPr>
            <a:picLocks noChangeArrowheads="1"/>
          </p:cNvPicPr>
          <p:nvPr/>
        </p:nvPicPr>
        <p:blipFill>
          <a:blip r:embed="rId8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4559300"/>
            <a:ext cx="2746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26" name="组合 502"/>
          <p:cNvPicPr>
            <a:picLocks noChangeArrowheads="1"/>
          </p:cNvPicPr>
          <p:nvPr/>
        </p:nvPicPr>
        <p:blipFill>
          <a:blip r:embed="rId8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4090988"/>
            <a:ext cx="274637" cy="11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27" name="组合 507"/>
          <p:cNvPicPr>
            <a:picLocks noChangeArrowheads="1"/>
          </p:cNvPicPr>
          <p:nvPr/>
        </p:nvPicPr>
        <p:blipFill>
          <a:blip r:embed="rId8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1804988"/>
            <a:ext cx="27463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28" name="组合 511"/>
          <p:cNvPicPr>
            <a:picLocks noChangeArrowheads="1"/>
          </p:cNvPicPr>
          <p:nvPr/>
        </p:nvPicPr>
        <p:blipFill>
          <a:blip r:embed="rId8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1804988"/>
            <a:ext cx="273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29" name="Freeform 434"/>
          <p:cNvSpPr>
            <a:spLocks/>
          </p:cNvSpPr>
          <p:nvPr/>
        </p:nvSpPr>
        <p:spPr bwMode="auto">
          <a:xfrm>
            <a:off x="7888288" y="1833563"/>
            <a:ext cx="274637" cy="217487"/>
          </a:xfrm>
          <a:custGeom>
            <a:avLst/>
            <a:gdLst>
              <a:gd name="T0" fmla="*/ 2147483647 w 173"/>
              <a:gd name="T1" fmla="*/ 2147483647 h 137"/>
              <a:gd name="T2" fmla="*/ 2147483647 w 173"/>
              <a:gd name="T3" fmla="*/ 0 h 137"/>
              <a:gd name="T4" fmla="*/ 0 w 173"/>
              <a:gd name="T5" fmla="*/ 2147483647 h 137"/>
              <a:gd name="T6" fmla="*/ 2147483647 w 173"/>
              <a:gd name="T7" fmla="*/ 2147483647 h 137"/>
              <a:gd name="T8" fmla="*/ 2147483647 w 173"/>
              <a:gd name="T9" fmla="*/ 2147483647 h 137"/>
              <a:gd name="T10" fmla="*/ 2147483647 w 173"/>
              <a:gd name="T11" fmla="*/ 2147483647 h 137"/>
              <a:gd name="T12" fmla="*/ 2147483647 w 173"/>
              <a:gd name="T13" fmla="*/ 2147483647 h 137"/>
              <a:gd name="T14" fmla="*/ 2147483647 w 173"/>
              <a:gd name="T15" fmla="*/ 2147483647 h 137"/>
              <a:gd name="T16" fmla="*/ 2147483647 w 173"/>
              <a:gd name="T17" fmla="*/ 2147483647 h 137"/>
              <a:gd name="T18" fmla="*/ 2147483647 w 173"/>
              <a:gd name="T19" fmla="*/ 2147483647 h 137"/>
              <a:gd name="T20" fmla="*/ 2147483647 w 173"/>
              <a:gd name="T21" fmla="*/ 2147483647 h 137"/>
              <a:gd name="T22" fmla="*/ 2147483647 w 173"/>
              <a:gd name="T23" fmla="*/ 2147483647 h 13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73" h="137">
                <a:moveTo>
                  <a:pt x="173" y="40"/>
                </a:moveTo>
                <a:lnTo>
                  <a:pt x="87" y="0"/>
                </a:lnTo>
                <a:lnTo>
                  <a:pt x="0" y="40"/>
                </a:lnTo>
                <a:lnTo>
                  <a:pt x="2" y="56"/>
                </a:lnTo>
                <a:lnTo>
                  <a:pt x="59" y="56"/>
                </a:lnTo>
                <a:lnTo>
                  <a:pt x="48" y="118"/>
                </a:lnTo>
                <a:lnTo>
                  <a:pt x="49" y="137"/>
                </a:lnTo>
                <a:lnTo>
                  <a:pt x="124" y="137"/>
                </a:lnTo>
                <a:lnTo>
                  <a:pt x="125" y="118"/>
                </a:lnTo>
                <a:lnTo>
                  <a:pt x="114" y="56"/>
                </a:lnTo>
                <a:lnTo>
                  <a:pt x="172" y="56"/>
                </a:lnTo>
                <a:lnTo>
                  <a:pt x="173" y="4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30" name="Freeform 435"/>
          <p:cNvSpPr>
            <a:spLocks noEditPoints="1"/>
          </p:cNvSpPr>
          <p:nvPr/>
        </p:nvSpPr>
        <p:spPr bwMode="auto">
          <a:xfrm>
            <a:off x="8990013" y="1835150"/>
            <a:ext cx="276225" cy="217488"/>
          </a:xfrm>
          <a:custGeom>
            <a:avLst/>
            <a:gdLst>
              <a:gd name="T0" fmla="*/ 2147483647 w 174"/>
              <a:gd name="T1" fmla="*/ 2147483647 h 137"/>
              <a:gd name="T2" fmla="*/ 2147483647 w 174"/>
              <a:gd name="T3" fmla="*/ 0 h 137"/>
              <a:gd name="T4" fmla="*/ 0 w 174"/>
              <a:gd name="T5" fmla="*/ 2147483647 h 137"/>
              <a:gd name="T6" fmla="*/ 2147483647 w 174"/>
              <a:gd name="T7" fmla="*/ 2147483647 h 137"/>
              <a:gd name="T8" fmla="*/ 2147483647 w 174"/>
              <a:gd name="T9" fmla="*/ 2147483647 h 137"/>
              <a:gd name="T10" fmla="*/ 2147483647 w 174"/>
              <a:gd name="T11" fmla="*/ 2147483647 h 137"/>
              <a:gd name="T12" fmla="*/ 2147483647 w 174"/>
              <a:gd name="T13" fmla="*/ 2147483647 h 137"/>
              <a:gd name="T14" fmla="*/ 2147483647 w 174"/>
              <a:gd name="T15" fmla="*/ 2147483647 h 137"/>
              <a:gd name="T16" fmla="*/ 2147483647 w 174"/>
              <a:gd name="T17" fmla="*/ 2147483647 h 137"/>
              <a:gd name="T18" fmla="*/ 2147483647 w 174"/>
              <a:gd name="T19" fmla="*/ 2147483647 h 137"/>
              <a:gd name="T20" fmla="*/ 2147483647 w 174"/>
              <a:gd name="T21" fmla="*/ 2147483647 h 137"/>
              <a:gd name="T22" fmla="*/ 2147483647 w 174"/>
              <a:gd name="T23" fmla="*/ 2147483647 h 137"/>
              <a:gd name="T24" fmla="*/ 2147483647 w 174"/>
              <a:gd name="T25" fmla="*/ 2147483647 h 137"/>
              <a:gd name="T26" fmla="*/ 2147483647 w 174"/>
              <a:gd name="T27" fmla="*/ 2147483647 h 137"/>
              <a:gd name="T28" fmla="*/ 2147483647 w 174"/>
              <a:gd name="T29" fmla="*/ 2147483647 h 137"/>
              <a:gd name="T30" fmla="*/ 2147483647 w 174"/>
              <a:gd name="T31" fmla="*/ 2147483647 h 137"/>
              <a:gd name="T32" fmla="*/ 2147483647 w 174"/>
              <a:gd name="T33" fmla="*/ 2147483647 h 137"/>
              <a:gd name="T34" fmla="*/ 2147483647 w 174"/>
              <a:gd name="T35" fmla="*/ 2147483647 h 137"/>
              <a:gd name="T36" fmla="*/ 2147483647 w 174"/>
              <a:gd name="T37" fmla="*/ 2147483647 h 137"/>
              <a:gd name="T38" fmla="*/ 2147483647 w 174"/>
              <a:gd name="T39" fmla="*/ 2147483647 h 1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" h="137">
                <a:moveTo>
                  <a:pt x="174" y="39"/>
                </a:moveTo>
                <a:lnTo>
                  <a:pt x="87" y="0"/>
                </a:lnTo>
                <a:lnTo>
                  <a:pt x="0" y="39"/>
                </a:lnTo>
                <a:lnTo>
                  <a:pt x="2" y="55"/>
                </a:lnTo>
                <a:lnTo>
                  <a:pt x="59" y="55"/>
                </a:lnTo>
                <a:lnTo>
                  <a:pt x="49" y="118"/>
                </a:lnTo>
                <a:lnTo>
                  <a:pt x="50" y="137"/>
                </a:lnTo>
                <a:lnTo>
                  <a:pt x="125" y="137"/>
                </a:lnTo>
                <a:lnTo>
                  <a:pt x="126" y="118"/>
                </a:lnTo>
                <a:lnTo>
                  <a:pt x="115" y="55"/>
                </a:lnTo>
                <a:lnTo>
                  <a:pt x="172" y="55"/>
                </a:lnTo>
                <a:lnTo>
                  <a:pt x="174" y="39"/>
                </a:lnTo>
                <a:close/>
                <a:moveTo>
                  <a:pt x="54" y="113"/>
                </a:moveTo>
                <a:lnTo>
                  <a:pt x="67" y="34"/>
                </a:lnTo>
                <a:lnTo>
                  <a:pt x="23" y="34"/>
                </a:lnTo>
                <a:lnTo>
                  <a:pt x="87" y="5"/>
                </a:lnTo>
                <a:lnTo>
                  <a:pt x="152" y="34"/>
                </a:lnTo>
                <a:lnTo>
                  <a:pt x="107" y="34"/>
                </a:lnTo>
                <a:lnTo>
                  <a:pt x="120" y="113"/>
                </a:lnTo>
                <a:lnTo>
                  <a:pt x="54" y="11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31" name="Freeform 436"/>
          <p:cNvSpPr>
            <a:spLocks/>
          </p:cNvSpPr>
          <p:nvPr/>
        </p:nvSpPr>
        <p:spPr bwMode="auto">
          <a:xfrm>
            <a:off x="8439150" y="1825625"/>
            <a:ext cx="276225" cy="230188"/>
          </a:xfrm>
          <a:custGeom>
            <a:avLst/>
            <a:gdLst>
              <a:gd name="T0" fmla="*/ 2147483647 w 174"/>
              <a:gd name="T1" fmla="*/ 2147483647 h 145"/>
              <a:gd name="T2" fmla="*/ 2147483647 w 174"/>
              <a:gd name="T3" fmla="*/ 0 h 145"/>
              <a:gd name="T4" fmla="*/ 2147483647 w 174"/>
              <a:gd name="T5" fmla="*/ 0 h 145"/>
              <a:gd name="T6" fmla="*/ 2147483647 w 174"/>
              <a:gd name="T7" fmla="*/ 2147483647 h 145"/>
              <a:gd name="T8" fmla="*/ 0 w 174"/>
              <a:gd name="T9" fmla="*/ 2147483647 h 145"/>
              <a:gd name="T10" fmla="*/ 2147483647 w 174"/>
              <a:gd name="T11" fmla="*/ 2147483647 h 145"/>
              <a:gd name="T12" fmla="*/ 2147483647 w 174"/>
              <a:gd name="T13" fmla="*/ 2147483647 h 145"/>
              <a:gd name="T14" fmla="*/ 2147483647 w 174"/>
              <a:gd name="T15" fmla="*/ 2147483647 h 145"/>
              <a:gd name="T16" fmla="*/ 2147483647 w 174"/>
              <a:gd name="T17" fmla="*/ 2147483647 h 145"/>
              <a:gd name="T18" fmla="*/ 2147483647 w 174"/>
              <a:gd name="T19" fmla="*/ 2147483647 h 1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74" h="145">
                <a:moveTo>
                  <a:pt x="112" y="61"/>
                </a:moveTo>
                <a:lnTo>
                  <a:pt x="107" y="0"/>
                </a:lnTo>
                <a:lnTo>
                  <a:pt x="67" y="0"/>
                </a:lnTo>
                <a:lnTo>
                  <a:pt x="62" y="61"/>
                </a:lnTo>
                <a:lnTo>
                  <a:pt x="0" y="61"/>
                </a:lnTo>
                <a:lnTo>
                  <a:pt x="1" y="77"/>
                </a:lnTo>
                <a:lnTo>
                  <a:pt x="87" y="145"/>
                </a:lnTo>
                <a:lnTo>
                  <a:pt x="172" y="77"/>
                </a:lnTo>
                <a:lnTo>
                  <a:pt x="174" y="61"/>
                </a:lnTo>
                <a:lnTo>
                  <a:pt x="112" y="6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32" name="Freeform 437"/>
          <p:cNvSpPr>
            <a:spLocks noEditPoints="1"/>
          </p:cNvSpPr>
          <p:nvPr/>
        </p:nvSpPr>
        <p:spPr bwMode="auto">
          <a:xfrm>
            <a:off x="9542463" y="1828800"/>
            <a:ext cx="274637" cy="228600"/>
          </a:xfrm>
          <a:custGeom>
            <a:avLst/>
            <a:gdLst>
              <a:gd name="T0" fmla="*/ 2147483647 w 173"/>
              <a:gd name="T1" fmla="*/ 2147483647 h 144"/>
              <a:gd name="T2" fmla="*/ 2147483647 w 173"/>
              <a:gd name="T3" fmla="*/ 0 h 144"/>
              <a:gd name="T4" fmla="*/ 2147483647 w 173"/>
              <a:gd name="T5" fmla="*/ 0 h 144"/>
              <a:gd name="T6" fmla="*/ 2147483647 w 173"/>
              <a:gd name="T7" fmla="*/ 2147483647 h 144"/>
              <a:gd name="T8" fmla="*/ 0 w 173"/>
              <a:gd name="T9" fmla="*/ 2147483647 h 144"/>
              <a:gd name="T10" fmla="*/ 2147483647 w 173"/>
              <a:gd name="T11" fmla="*/ 2147483647 h 144"/>
              <a:gd name="T12" fmla="*/ 2147483647 w 173"/>
              <a:gd name="T13" fmla="*/ 2147483647 h 144"/>
              <a:gd name="T14" fmla="*/ 2147483647 w 173"/>
              <a:gd name="T15" fmla="*/ 2147483647 h 144"/>
              <a:gd name="T16" fmla="*/ 2147483647 w 173"/>
              <a:gd name="T17" fmla="*/ 2147483647 h 144"/>
              <a:gd name="T18" fmla="*/ 2147483647 w 173"/>
              <a:gd name="T19" fmla="*/ 2147483647 h 144"/>
              <a:gd name="T20" fmla="*/ 2147483647 w 173"/>
              <a:gd name="T21" fmla="*/ 2147483647 h 144"/>
              <a:gd name="T22" fmla="*/ 2147483647 w 173"/>
              <a:gd name="T23" fmla="*/ 2147483647 h 144"/>
              <a:gd name="T24" fmla="*/ 2147483647 w 173"/>
              <a:gd name="T25" fmla="*/ 2147483647 h 144"/>
              <a:gd name="T26" fmla="*/ 2147483647 w 173"/>
              <a:gd name="T27" fmla="*/ 2147483647 h 144"/>
              <a:gd name="T28" fmla="*/ 2147483647 w 173"/>
              <a:gd name="T29" fmla="*/ 2147483647 h 144"/>
              <a:gd name="T30" fmla="*/ 2147483647 w 173"/>
              <a:gd name="T31" fmla="*/ 2147483647 h 144"/>
              <a:gd name="T32" fmla="*/ 2147483647 w 173"/>
              <a:gd name="T33" fmla="*/ 2147483647 h 144"/>
              <a:gd name="T34" fmla="*/ 2147483647 w 173"/>
              <a:gd name="T35" fmla="*/ 2147483647 h 14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73" h="144">
                <a:moveTo>
                  <a:pt x="111" y="60"/>
                </a:moveTo>
                <a:lnTo>
                  <a:pt x="106" y="0"/>
                </a:lnTo>
                <a:lnTo>
                  <a:pt x="67" y="0"/>
                </a:lnTo>
                <a:lnTo>
                  <a:pt x="61" y="60"/>
                </a:lnTo>
                <a:lnTo>
                  <a:pt x="0" y="60"/>
                </a:lnTo>
                <a:lnTo>
                  <a:pt x="2" y="76"/>
                </a:lnTo>
                <a:lnTo>
                  <a:pt x="87" y="144"/>
                </a:lnTo>
                <a:lnTo>
                  <a:pt x="171" y="76"/>
                </a:lnTo>
                <a:lnTo>
                  <a:pt x="173" y="60"/>
                </a:lnTo>
                <a:lnTo>
                  <a:pt x="111" y="60"/>
                </a:lnTo>
                <a:close/>
                <a:moveTo>
                  <a:pt x="65" y="65"/>
                </a:moveTo>
                <a:lnTo>
                  <a:pt x="71" y="4"/>
                </a:lnTo>
                <a:lnTo>
                  <a:pt x="102" y="4"/>
                </a:lnTo>
                <a:lnTo>
                  <a:pt x="107" y="65"/>
                </a:lnTo>
                <a:lnTo>
                  <a:pt x="158" y="65"/>
                </a:lnTo>
                <a:lnTo>
                  <a:pt x="87" y="118"/>
                </a:lnTo>
                <a:lnTo>
                  <a:pt x="14" y="65"/>
                </a:lnTo>
                <a:lnTo>
                  <a:pt x="65" y="6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33" name="组合 518"/>
          <p:cNvPicPr>
            <a:picLocks noChangeArrowheads="1"/>
          </p:cNvPicPr>
          <p:nvPr/>
        </p:nvPicPr>
        <p:blipFill>
          <a:blip r:embed="rId8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4559300"/>
            <a:ext cx="2794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34" name="组合 553"/>
          <p:cNvPicPr>
            <a:picLocks noChangeArrowheads="1"/>
          </p:cNvPicPr>
          <p:nvPr/>
        </p:nvPicPr>
        <p:blipFill>
          <a:blip r:embed="rId8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950" y="2352675"/>
            <a:ext cx="26352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35" name="Freeform 475"/>
          <p:cNvSpPr>
            <a:spLocks/>
          </p:cNvSpPr>
          <p:nvPr/>
        </p:nvSpPr>
        <p:spPr bwMode="auto">
          <a:xfrm>
            <a:off x="4089400" y="4826000"/>
            <a:ext cx="153988" cy="12700"/>
          </a:xfrm>
          <a:custGeom>
            <a:avLst/>
            <a:gdLst>
              <a:gd name="T0" fmla="*/ 2147483647 w 162"/>
              <a:gd name="T1" fmla="*/ 2147483647 h 14"/>
              <a:gd name="T2" fmla="*/ 0 w 162"/>
              <a:gd name="T3" fmla="*/ 0 h 14"/>
              <a:gd name="T4" fmla="*/ 2147483647 w 162"/>
              <a:gd name="T5" fmla="*/ 2147483647 h 14"/>
              <a:gd name="T6" fmla="*/ 2147483647 w 162"/>
              <a:gd name="T7" fmla="*/ 2147483647 h 14"/>
              <a:gd name="T8" fmla="*/ 2147483647 w 162"/>
              <a:gd name="T9" fmla="*/ 0 h 14"/>
              <a:gd name="T10" fmla="*/ 2147483647 w 162"/>
              <a:gd name="T11" fmla="*/ 2147483647 h 14"/>
              <a:gd name="T12" fmla="*/ 2147483647 w 162"/>
              <a:gd name="T13" fmla="*/ 2147483647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2" h="14">
                <a:moveTo>
                  <a:pt x="16" y="2"/>
                </a:moveTo>
                <a:cubicBezTo>
                  <a:pt x="9" y="2"/>
                  <a:pt x="4" y="1"/>
                  <a:pt x="0" y="0"/>
                </a:cubicBezTo>
                <a:cubicBezTo>
                  <a:pt x="0" y="9"/>
                  <a:pt x="1" y="14"/>
                  <a:pt x="16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62" y="14"/>
                  <a:pt x="162" y="9"/>
                  <a:pt x="162" y="0"/>
                </a:cubicBezTo>
                <a:cubicBezTo>
                  <a:pt x="159" y="1"/>
                  <a:pt x="153" y="2"/>
                  <a:pt x="146" y="2"/>
                </a:cubicBezTo>
                <a:lnTo>
                  <a:pt x="16" y="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36" name="Freeform 476"/>
          <p:cNvSpPr>
            <a:spLocks noEditPoints="1"/>
          </p:cNvSpPr>
          <p:nvPr/>
        </p:nvSpPr>
        <p:spPr bwMode="auto">
          <a:xfrm>
            <a:off x="4089400" y="4562475"/>
            <a:ext cx="153988" cy="255588"/>
          </a:xfrm>
          <a:custGeom>
            <a:avLst/>
            <a:gdLst>
              <a:gd name="T0" fmla="*/ 2147483647 w 162"/>
              <a:gd name="T1" fmla="*/ 0 h 266"/>
              <a:gd name="T2" fmla="*/ 2147483647 w 162"/>
              <a:gd name="T3" fmla="*/ 0 h 266"/>
              <a:gd name="T4" fmla="*/ 0 w 162"/>
              <a:gd name="T5" fmla="*/ 2147483647 h 266"/>
              <a:gd name="T6" fmla="*/ 0 w 162"/>
              <a:gd name="T7" fmla="*/ 2147483647 h 266"/>
              <a:gd name="T8" fmla="*/ 0 w 162"/>
              <a:gd name="T9" fmla="*/ 2147483647 h 266"/>
              <a:gd name="T10" fmla="*/ 2147483647 w 162"/>
              <a:gd name="T11" fmla="*/ 2147483647 h 266"/>
              <a:gd name="T12" fmla="*/ 2147483647 w 162"/>
              <a:gd name="T13" fmla="*/ 2147483647 h 266"/>
              <a:gd name="T14" fmla="*/ 2147483647 w 162"/>
              <a:gd name="T15" fmla="*/ 2147483647 h 266"/>
              <a:gd name="T16" fmla="*/ 2147483647 w 162"/>
              <a:gd name="T17" fmla="*/ 2147483647 h 266"/>
              <a:gd name="T18" fmla="*/ 2147483647 w 162"/>
              <a:gd name="T19" fmla="*/ 2147483647 h 266"/>
              <a:gd name="T20" fmla="*/ 2147483647 w 162"/>
              <a:gd name="T21" fmla="*/ 0 h 266"/>
              <a:gd name="T22" fmla="*/ 2147483647 w 162"/>
              <a:gd name="T23" fmla="*/ 2147483647 h 266"/>
              <a:gd name="T24" fmla="*/ 2147483647 w 162"/>
              <a:gd name="T25" fmla="*/ 2147483647 h 266"/>
              <a:gd name="T26" fmla="*/ 2147483647 w 162"/>
              <a:gd name="T27" fmla="*/ 2147483647 h 266"/>
              <a:gd name="T28" fmla="*/ 2147483647 w 162"/>
              <a:gd name="T29" fmla="*/ 2147483647 h 266"/>
              <a:gd name="T30" fmla="*/ 2147483647 w 162"/>
              <a:gd name="T31" fmla="*/ 2147483647 h 266"/>
              <a:gd name="T32" fmla="*/ 2147483647 w 162"/>
              <a:gd name="T33" fmla="*/ 2147483647 h 266"/>
              <a:gd name="T34" fmla="*/ 2147483647 w 162"/>
              <a:gd name="T35" fmla="*/ 2147483647 h 266"/>
              <a:gd name="T36" fmla="*/ 2147483647 w 162"/>
              <a:gd name="T37" fmla="*/ 2147483647 h 266"/>
              <a:gd name="T38" fmla="*/ 2147483647 w 162"/>
              <a:gd name="T39" fmla="*/ 2147483647 h 266"/>
              <a:gd name="T40" fmla="*/ 2147483647 w 162"/>
              <a:gd name="T41" fmla="*/ 2147483647 h 266"/>
              <a:gd name="T42" fmla="*/ 2147483647 w 162"/>
              <a:gd name="T43" fmla="*/ 2147483647 h 266"/>
              <a:gd name="T44" fmla="*/ 2147483647 w 162"/>
              <a:gd name="T45" fmla="*/ 2147483647 h 26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62" h="266">
                <a:moveTo>
                  <a:pt x="146" y="0"/>
                </a:move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5"/>
                  <a:pt x="0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50"/>
                  <a:pt x="0" y="250"/>
                  <a:pt x="0" y="250"/>
                </a:cubicBezTo>
                <a:cubicBezTo>
                  <a:pt x="0" y="261"/>
                  <a:pt x="0" y="266"/>
                  <a:pt x="16" y="266"/>
                </a:cubicBezTo>
                <a:cubicBezTo>
                  <a:pt x="146" y="266"/>
                  <a:pt x="146" y="266"/>
                  <a:pt x="146" y="266"/>
                </a:cubicBezTo>
                <a:cubicBezTo>
                  <a:pt x="162" y="266"/>
                  <a:pt x="162" y="261"/>
                  <a:pt x="162" y="250"/>
                </a:cubicBezTo>
                <a:cubicBezTo>
                  <a:pt x="162" y="38"/>
                  <a:pt x="162" y="38"/>
                  <a:pt x="162" y="38"/>
                </a:cubicBezTo>
                <a:cubicBezTo>
                  <a:pt x="162" y="16"/>
                  <a:pt x="162" y="16"/>
                  <a:pt x="162" y="16"/>
                </a:cubicBezTo>
                <a:cubicBezTo>
                  <a:pt x="162" y="5"/>
                  <a:pt x="162" y="0"/>
                  <a:pt x="146" y="0"/>
                </a:cubicBezTo>
                <a:close/>
                <a:moveTo>
                  <a:pt x="140" y="237"/>
                </a:moveTo>
                <a:cubicBezTo>
                  <a:pt x="22" y="237"/>
                  <a:pt x="22" y="237"/>
                  <a:pt x="22" y="237"/>
                </a:cubicBezTo>
                <a:cubicBezTo>
                  <a:pt x="22" y="33"/>
                  <a:pt x="22" y="33"/>
                  <a:pt x="22" y="33"/>
                </a:cubicBezTo>
                <a:cubicBezTo>
                  <a:pt x="140" y="33"/>
                  <a:pt x="140" y="33"/>
                  <a:pt x="140" y="33"/>
                </a:cubicBezTo>
                <a:lnTo>
                  <a:pt x="140" y="237"/>
                </a:lnTo>
                <a:close/>
                <a:moveTo>
                  <a:pt x="57" y="13"/>
                </a:moveTo>
                <a:cubicBezTo>
                  <a:pt x="106" y="13"/>
                  <a:pt x="106" y="13"/>
                  <a:pt x="106" y="13"/>
                </a:cubicBezTo>
                <a:cubicBezTo>
                  <a:pt x="108" y="13"/>
                  <a:pt x="110" y="15"/>
                  <a:pt x="110" y="17"/>
                </a:cubicBezTo>
                <a:cubicBezTo>
                  <a:pt x="110" y="19"/>
                  <a:pt x="108" y="20"/>
                  <a:pt x="106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5" y="20"/>
                  <a:pt x="53" y="19"/>
                  <a:pt x="53" y="17"/>
                </a:cubicBezTo>
                <a:cubicBezTo>
                  <a:pt x="53" y="15"/>
                  <a:pt x="55" y="13"/>
                  <a:pt x="57" y="1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37" name="Freeform 477"/>
          <p:cNvSpPr>
            <a:spLocks noEditPoints="1"/>
          </p:cNvSpPr>
          <p:nvPr/>
        </p:nvSpPr>
        <p:spPr bwMode="auto">
          <a:xfrm>
            <a:off x="10644188" y="5665788"/>
            <a:ext cx="276225" cy="276225"/>
          </a:xfrm>
          <a:custGeom>
            <a:avLst/>
            <a:gdLst>
              <a:gd name="T0" fmla="*/ 2147483647 w 174"/>
              <a:gd name="T1" fmla="*/ 2147483647 h 174"/>
              <a:gd name="T2" fmla="*/ 2147483647 w 174"/>
              <a:gd name="T3" fmla="*/ 0 h 174"/>
              <a:gd name="T4" fmla="*/ 2147483647 w 174"/>
              <a:gd name="T5" fmla="*/ 0 h 174"/>
              <a:gd name="T6" fmla="*/ 2147483647 w 174"/>
              <a:gd name="T7" fmla="*/ 2147483647 h 174"/>
              <a:gd name="T8" fmla="*/ 2147483647 w 174"/>
              <a:gd name="T9" fmla="*/ 2147483647 h 174"/>
              <a:gd name="T10" fmla="*/ 2147483647 w 174"/>
              <a:gd name="T11" fmla="*/ 2147483647 h 174"/>
              <a:gd name="T12" fmla="*/ 2147483647 w 174"/>
              <a:gd name="T13" fmla="*/ 2147483647 h 174"/>
              <a:gd name="T14" fmla="*/ 2147483647 w 174"/>
              <a:gd name="T15" fmla="*/ 2147483647 h 174"/>
              <a:gd name="T16" fmla="*/ 2147483647 w 174"/>
              <a:gd name="T17" fmla="*/ 2147483647 h 174"/>
              <a:gd name="T18" fmla="*/ 2147483647 w 174"/>
              <a:gd name="T19" fmla="*/ 2147483647 h 174"/>
              <a:gd name="T20" fmla="*/ 2147483647 w 174"/>
              <a:gd name="T21" fmla="*/ 2147483647 h 174"/>
              <a:gd name="T22" fmla="*/ 0 w 174"/>
              <a:gd name="T23" fmla="*/ 2147483647 h 174"/>
              <a:gd name="T24" fmla="*/ 0 w 174"/>
              <a:gd name="T25" fmla="*/ 2147483647 h 174"/>
              <a:gd name="T26" fmla="*/ 2147483647 w 174"/>
              <a:gd name="T27" fmla="*/ 2147483647 h 174"/>
              <a:gd name="T28" fmla="*/ 2147483647 w 174"/>
              <a:gd name="T29" fmla="*/ 2147483647 h 174"/>
              <a:gd name="T30" fmla="*/ 2147483647 w 174"/>
              <a:gd name="T31" fmla="*/ 2147483647 h 174"/>
              <a:gd name="T32" fmla="*/ 2147483647 w 174"/>
              <a:gd name="T33" fmla="*/ 2147483647 h 174"/>
              <a:gd name="T34" fmla="*/ 2147483647 w 174"/>
              <a:gd name="T35" fmla="*/ 2147483647 h 174"/>
              <a:gd name="T36" fmla="*/ 2147483647 w 174"/>
              <a:gd name="T37" fmla="*/ 2147483647 h 174"/>
              <a:gd name="T38" fmla="*/ 2147483647 w 174"/>
              <a:gd name="T39" fmla="*/ 2147483647 h 174"/>
              <a:gd name="T40" fmla="*/ 2147483647 w 174"/>
              <a:gd name="T41" fmla="*/ 2147483647 h 174"/>
              <a:gd name="T42" fmla="*/ 2147483647 w 174"/>
              <a:gd name="T43" fmla="*/ 2147483647 h 174"/>
              <a:gd name="T44" fmla="*/ 2147483647 w 174"/>
              <a:gd name="T45" fmla="*/ 2147483647 h 174"/>
              <a:gd name="T46" fmla="*/ 2147483647 w 174"/>
              <a:gd name="T47" fmla="*/ 2147483647 h 174"/>
              <a:gd name="T48" fmla="*/ 2147483647 w 174"/>
              <a:gd name="T49" fmla="*/ 2147483647 h 174"/>
              <a:gd name="T50" fmla="*/ 2147483647 w 174"/>
              <a:gd name="T51" fmla="*/ 2147483647 h 174"/>
              <a:gd name="T52" fmla="*/ 2147483647 w 174"/>
              <a:gd name="T53" fmla="*/ 2147483647 h 174"/>
              <a:gd name="T54" fmla="*/ 2147483647 w 174"/>
              <a:gd name="T55" fmla="*/ 2147483647 h 174"/>
              <a:gd name="T56" fmla="*/ 2147483647 w 174"/>
              <a:gd name="T57" fmla="*/ 2147483647 h 174"/>
              <a:gd name="T58" fmla="*/ 2147483647 w 174"/>
              <a:gd name="T59" fmla="*/ 2147483647 h 174"/>
              <a:gd name="T60" fmla="*/ 2147483647 w 174"/>
              <a:gd name="T61" fmla="*/ 2147483647 h 174"/>
              <a:gd name="T62" fmla="*/ 2147483647 w 174"/>
              <a:gd name="T63" fmla="*/ 2147483647 h 174"/>
              <a:gd name="T64" fmla="*/ 2147483647 w 174"/>
              <a:gd name="T65" fmla="*/ 2147483647 h 174"/>
              <a:gd name="T66" fmla="*/ 2147483647 w 174"/>
              <a:gd name="T67" fmla="*/ 2147483647 h 174"/>
              <a:gd name="T68" fmla="*/ 2147483647 w 174"/>
              <a:gd name="T69" fmla="*/ 2147483647 h 174"/>
              <a:gd name="T70" fmla="*/ 2147483647 w 174"/>
              <a:gd name="T71" fmla="*/ 2147483647 h 174"/>
              <a:gd name="T72" fmla="*/ 2147483647 w 174"/>
              <a:gd name="T73" fmla="*/ 2147483647 h 174"/>
              <a:gd name="T74" fmla="*/ 2147483647 w 174"/>
              <a:gd name="T75" fmla="*/ 2147483647 h 174"/>
              <a:gd name="T76" fmla="*/ 2147483647 w 174"/>
              <a:gd name="T77" fmla="*/ 2147483647 h 174"/>
              <a:gd name="T78" fmla="*/ 2147483647 w 174"/>
              <a:gd name="T79" fmla="*/ 2147483647 h 174"/>
              <a:gd name="T80" fmla="*/ 2147483647 w 174"/>
              <a:gd name="T81" fmla="*/ 2147483647 h 174"/>
              <a:gd name="T82" fmla="*/ 2147483647 w 174"/>
              <a:gd name="T83" fmla="*/ 2147483647 h 174"/>
              <a:gd name="T84" fmla="*/ 2147483647 w 174"/>
              <a:gd name="T85" fmla="*/ 2147483647 h 174"/>
              <a:gd name="T86" fmla="*/ 2147483647 w 174"/>
              <a:gd name="T87" fmla="*/ 2147483647 h 174"/>
              <a:gd name="T88" fmla="*/ 2147483647 w 174"/>
              <a:gd name="T89" fmla="*/ 2147483647 h 174"/>
              <a:gd name="T90" fmla="*/ 2147483647 w 174"/>
              <a:gd name="T91" fmla="*/ 2147483647 h 17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74" h="174">
                <a:moveTo>
                  <a:pt x="163" y="65"/>
                </a:moveTo>
                <a:lnTo>
                  <a:pt x="163" y="0"/>
                </a:lnTo>
                <a:lnTo>
                  <a:pt x="136" y="0"/>
                </a:lnTo>
                <a:lnTo>
                  <a:pt x="136" y="65"/>
                </a:lnTo>
                <a:lnTo>
                  <a:pt x="119" y="65"/>
                </a:lnTo>
                <a:lnTo>
                  <a:pt x="119" y="36"/>
                </a:lnTo>
                <a:lnTo>
                  <a:pt x="82" y="64"/>
                </a:lnTo>
                <a:lnTo>
                  <a:pt x="82" y="36"/>
                </a:lnTo>
                <a:lnTo>
                  <a:pt x="46" y="64"/>
                </a:lnTo>
                <a:lnTo>
                  <a:pt x="46" y="36"/>
                </a:lnTo>
                <a:lnTo>
                  <a:pt x="9" y="65"/>
                </a:lnTo>
                <a:lnTo>
                  <a:pt x="0" y="65"/>
                </a:lnTo>
                <a:lnTo>
                  <a:pt x="0" y="174"/>
                </a:lnTo>
                <a:lnTo>
                  <a:pt x="174" y="174"/>
                </a:lnTo>
                <a:lnTo>
                  <a:pt x="174" y="65"/>
                </a:lnTo>
                <a:lnTo>
                  <a:pt x="163" y="65"/>
                </a:lnTo>
                <a:close/>
                <a:moveTo>
                  <a:pt x="54" y="154"/>
                </a:moveTo>
                <a:lnTo>
                  <a:pt x="28" y="154"/>
                </a:lnTo>
                <a:lnTo>
                  <a:pt x="28" y="128"/>
                </a:lnTo>
                <a:lnTo>
                  <a:pt x="54" y="128"/>
                </a:lnTo>
                <a:lnTo>
                  <a:pt x="54" y="154"/>
                </a:lnTo>
                <a:close/>
                <a:moveTo>
                  <a:pt x="54" y="111"/>
                </a:moveTo>
                <a:lnTo>
                  <a:pt x="28" y="111"/>
                </a:lnTo>
                <a:lnTo>
                  <a:pt x="28" y="85"/>
                </a:lnTo>
                <a:lnTo>
                  <a:pt x="54" y="85"/>
                </a:lnTo>
                <a:lnTo>
                  <a:pt x="54" y="111"/>
                </a:lnTo>
                <a:close/>
                <a:moveTo>
                  <a:pt x="100" y="154"/>
                </a:moveTo>
                <a:lnTo>
                  <a:pt x="75" y="154"/>
                </a:lnTo>
                <a:lnTo>
                  <a:pt x="75" y="128"/>
                </a:lnTo>
                <a:lnTo>
                  <a:pt x="100" y="128"/>
                </a:lnTo>
                <a:lnTo>
                  <a:pt x="100" y="154"/>
                </a:lnTo>
                <a:close/>
                <a:moveTo>
                  <a:pt x="100" y="111"/>
                </a:moveTo>
                <a:lnTo>
                  <a:pt x="75" y="111"/>
                </a:lnTo>
                <a:lnTo>
                  <a:pt x="75" y="85"/>
                </a:lnTo>
                <a:lnTo>
                  <a:pt x="100" y="85"/>
                </a:lnTo>
                <a:lnTo>
                  <a:pt x="100" y="111"/>
                </a:lnTo>
                <a:close/>
                <a:moveTo>
                  <a:pt x="147" y="154"/>
                </a:moveTo>
                <a:lnTo>
                  <a:pt x="121" y="154"/>
                </a:lnTo>
                <a:lnTo>
                  <a:pt x="121" y="128"/>
                </a:lnTo>
                <a:lnTo>
                  <a:pt x="147" y="128"/>
                </a:lnTo>
                <a:lnTo>
                  <a:pt x="147" y="154"/>
                </a:lnTo>
                <a:close/>
                <a:moveTo>
                  <a:pt x="147" y="111"/>
                </a:moveTo>
                <a:lnTo>
                  <a:pt x="121" y="111"/>
                </a:lnTo>
                <a:lnTo>
                  <a:pt x="121" y="85"/>
                </a:lnTo>
                <a:lnTo>
                  <a:pt x="147" y="85"/>
                </a:lnTo>
                <a:lnTo>
                  <a:pt x="147" y="11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38" name="组合 560"/>
          <p:cNvPicPr>
            <a:picLocks noChangeArrowheads="1"/>
          </p:cNvPicPr>
          <p:nvPr/>
        </p:nvPicPr>
        <p:blipFill>
          <a:blip r:embed="rId9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5662613"/>
            <a:ext cx="27463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39" name="组合 565"/>
          <p:cNvPicPr>
            <a:picLocks noChangeArrowheads="1"/>
          </p:cNvPicPr>
          <p:nvPr/>
        </p:nvPicPr>
        <p:blipFill>
          <a:blip r:embed="rId9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5724525"/>
            <a:ext cx="2746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40" name="组合 569"/>
          <p:cNvPicPr>
            <a:picLocks noChangeArrowheads="1"/>
          </p:cNvPicPr>
          <p:nvPr/>
        </p:nvPicPr>
        <p:blipFill>
          <a:blip r:embed="rId9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5735638"/>
            <a:ext cx="279400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41" name="Freeform 487"/>
          <p:cNvSpPr>
            <a:spLocks noEditPoints="1"/>
          </p:cNvSpPr>
          <p:nvPr/>
        </p:nvSpPr>
        <p:spPr bwMode="auto">
          <a:xfrm>
            <a:off x="7904163" y="5665788"/>
            <a:ext cx="242887" cy="274637"/>
          </a:xfrm>
          <a:custGeom>
            <a:avLst/>
            <a:gdLst>
              <a:gd name="T0" fmla="*/ 2147483647 w 253"/>
              <a:gd name="T1" fmla="*/ 2147483647 h 287"/>
              <a:gd name="T2" fmla="*/ 2147483647 w 253"/>
              <a:gd name="T3" fmla="*/ 0 h 287"/>
              <a:gd name="T4" fmla="*/ 2147483647 w 253"/>
              <a:gd name="T5" fmla="*/ 0 h 287"/>
              <a:gd name="T6" fmla="*/ 2147483647 w 253"/>
              <a:gd name="T7" fmla="*/ 2147483647 h 287"/>
              <a:gd name="T8" fmla="*/ 0 w 253"/>
              <a:gd name="T9" fmla="*/ 2147483647 h 287"/>
              <a:gd name="T10" fmla="*/ 0 w 253"/>
              <a:gd name="T11" fmla="*/ 2147483647 h 287"/>
              <a:gd name="T12" fmla="*/ 0 w 253"/>
              <a:gd name="T13" fmla="*/ 2147483647 h 287"/>
              <a:gd name="T14" fmla="*/ 0 w 253"/>
              <a:gd name="T15" fmla="*/ 2147483647 h 287"/>
              <a:gd name="T16" fmla="*/ 2147483647 w 253"/>
              <a:gd name="T17" fmla="*/ 2147483647 h 287"/>
              <a:gd name="T18" fmla="*/ 2147483647 w 253"/>
              <a:gd name="T19" fmla="*/ 2147483647 h 287"/>
              <a:gd name="T20" fmla="*/ 2147483647 w 253"/>
              <a:gd name="T21" fmla="*/ 2147483647 h 287"/>
              <a:gd name="T22" fmla="*/ 2147483647 w 253"/>
              <a:gd name="T23" fmla="*/ 2147483647 h 287"/>
              <a:gd name="T24" fmla="*/ 2147483647 w 253"/>
              <a:gd name="T25" fmla="*/ 2147483647 h 287"/>
              <a:gd name="T26" fmla="*/ 2147483647 w 253"/>
              <a:gd name="T27" fmla="*/ 2147483647 h 287"/>
              <a:gd name="T28" fmla="*/ 2147483647 w 253"/>
              <a:gd name="T29" fmla="*/ 2147483647 h 287"/>
              <a:gd name="T30" fmla="*/ 2147483647 w 253"/>
              <a:gd name="T31" fmla="*/ 2147483647 h 287"/>
              <a:gd name="T32" fmla="*/ 2147483647 w 253"/>
              <a:gd name="T33" fmla="*/ 2147483647 h 287"/>
              <a:gd name="T34" fmla="*/ 2147483647 w 253"/>
              <a:gd name="T35" fmla="*/ 2147483647 h 287"/>
              <a:gd name="T36" fmla="*/ 2147483647 w 253"/>
              <a:gd name="T37" fmla="*/ 2147483647 h 287"/>
              <a:gd name="T38" fmla="*/ 2147483647 w 253"/>
              <a:gd name="T39" fmla="*/ 2147483647 h 287"/>
              <a:gd name="T40" fmla="*/ 2147483647 w 253"/>
              <a:gd name="T41" fmla="*/ 2147483647 h 287"/>
              <a:gd name="T42" fmla="*/ 2147483647 w 253"/>
              <a:gd name="T43" fmla="*/ 2147483647 h 287"/>
              <a:gd name="T44" fmla="*/ 2147483647 w 253"/>
              <a:gd name="T45" fmla="*/ 2147483647 h 287"/>
              <a:gd name="T46" fmla="*/ 2147483647 w 253"/>
              <a:gd name="T47" fmla="*/ 2147483647 h 287"/>
              <a:gd name="T48" fmla="*/ 2147483647 w 253"/>
              <a:gd name="T49" fmla="*/ 2147483647 h 287"/>
              <a:gd name="T50" fmla="*/ 2147483647 w 253"/>
              <a:gd name="T51" fmla="*/ 2147483647 h 287"/>
              <a:gd name="T52" fmla="*/ 2147483647 w 253"/>
              <a:gd name="T53" fmla="*/ 2147483647 h 287"/>
              <a:gd name="T54" fmla="*/ 2147483647 w 253"/>
              <a:gd name="T55" fmla="*/ 2147483647 h 287"/>
              <a:gd name="T56" fmla="*/ 2147483647 w 253"/>
              <a:gd name="T57" fmla="*/ 2147483647 h 287"/>
              <a:gd name="T58" fmla="*/ 2147483647 w 253"/>
              <a:gd name="T59" fmla="*/ 2147483647 h 287"/>
              <a:gd name="T60" fmla="*/ 2147483647 w 253"/>
              <a:gd name="T61" fmla="*/ 2147483647 h 287"/>
              <a:gd name="T62" fmla="*/ 2147483647 w 253"/>
              <a:gd name="T63" fmla="*/ 2147483647 h 287"/>
              <a:gd name="T64" fmla="*/ 2147483647 w 253"/>
              <a:gd name="T65" fmla="*/ 2147483647 h 287"/>
              <a:gd name="T66" fmla="*/ 2147483647 w 253"/>
              <a:gd name="T67" fmla="*/ 2147483647 h 28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3" h="287">
                <a:moveTo>
                  <a:pt x="185" y="37"/>
                </a:moveTo>
                <a:cubicBezTo>
                  <a:pt x="156" y="32"/>
                  <a:pt x="129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0"/>
                  <a:pt x="98" y="32"/>
                  <a:pt x="69" y="37"/>
                </a:cubicBezTo>
                <a:cubicBezTo>
                  <a:pt x="40" y="42"/>
                  <a:pt x="2" y="29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3" y="141"/>
                  <a:pt x="14" y="170"/>
                </a:cubicBezTo>
                <a:cubicBezTo>
                  <a:pt x="24" y="199"/>
                  <a:pt x="44" y="223"/>
                  <a:pt x="49" y="229"/>
                </a:cubicBezTo>
                <a:cubicBezTo>
                  <a:pt x="53" y="233"/>
                  <a:pt x="81" y="263"/>
                  <a:pt x="122" y="284"/>
                </a:cubicBezTo>
                <a:cubicBezTo>
                  <a:pt x="127" y="287"/>
                  <a:pt x="127" y="287"/>
                  <a:pt x="127" y="287"/>
                </a:cubicBezTo>
                <a:cubicBezTo>
                  <a:pt x="132" y="284"/>
                  <a:pt x="132" y="284"/>
                  <a:pt x="132" y="284"/>
                </a:cubicBezTo>
                <a:cubicBezTo>
                  <a:pt x="173" y="263"/>
                  <a:pt x="201" y="233"/>
                  <a:pt x="204" y="229"/>
                </a:cubicBezTo>
                <a:cubicBezTo>
                  <a:pt x="210" y="223"/>
                  <a:pt x="230" y="199"/>
                  <a:pt x="240" y="170"/>
                </a:cubicBezTo>
                <a:cubicBezTo>
                  <a:pt x="250" y="141"/>
                  <a:pt x="253" y="99"/>
                  <a:pt x="253" y="98"/>
                </a:cubicBezTo>
                <a:cubicBezTo>
                  <a:pt x="253" y="30"/>
                  <a:pt x="253" y="30"/>
                  <a:pt x="253" y="30"/>
                </a:cubicBezTo>
                <a:cubicBezTo>
                  <a:pt x="253" y="30"/>
                  <a:pt x="253" y="30"/>
                  <a:pt x="253" y="30"/>
                </a:cubicBezTo>
                <a:cubicBezTo>
                  <a:pt x="252" y="29"/>
                  <a:pt x="214" y="42"/>
                  <a:pt x="185" y="37"/>
                </a:cubicBezTo>
                <a:close/>
                <a:moveTo>
                  <a:pt x="219" y="101"/>
                </a:moveTo>
                <a:cubicBezTo>
                  <a:pt x="219" y="105"/>
                  <a:pt x="216" y="137"/>
                  <a:pt x="208" y="159"/>
                </a:cubicBezTo>
                <a:cubicBezTo>
                  <a:pt x="200" y="183"/>
                  <a:pt x="183" y="202"/>
                  <a:pt x="182" y="204"/>
                </a:cubicBezTo>
                <a:cubicBezTo>
                  <a:pt x="180" y="205"/>
                  <a:pt x="180" y="205"/>
                  <a:pt x="180" y="205"/>
                </a:cubicBezTo>
                <a:cubicBezTo>
                  <a:pt x="180" y="205"/>
                  <a:pt x="158" y="230"/>
                  <a:pt x="127" y="249"/>
                </a:cubicBezTo>
                <a:cubicBezTo>
                  <a:pt x="95" y="230"/>
                  <a:pt x="73" y="205"/>
                  <a:pt x="73" y="205"/>
                </a:cubicBezTo>
                <a:cubicBezTo>
                  <a:pt x="72" y="204"/>
                  <a:pt x="72" y="204"/>
                  <a:pt x="72" y="204"/>
                </a:cubicBezTo>
                <a:cubicBezTo>
                  <a:pt x="70" y="202"/>
                  <a:pt x="53" y="183"/>
                  <a:pt x="45" y="159"/>
                </a:cubicBezTo>
                <a:cubicBezTo>
                  <a:pt x="37" y="137"/>
                  <a:pt x="35" y="105"/>
                  <a:pt x="34" y="101"/>
                </a:cubicBezTo>
                <a:cubicBezTo>
                  <a:pt x="34" y="75"/>
                  <a:pt x="34" y="75"/>
                  <a:pt x="34" y="75"/>
                </a:cubicBezTo>
                <a:cubicBezTo>
                  <a:pt x="44" y="73"/>
                  <a:pt x="62" y="76"/>
                  <a:pt x="79" y="73"/>
                </a:cubicBezTo>
                <a:cubicBezTo>
                  <a:pt x="101" y="69"/>
                  <a:pt x="124" y="48"/>
                  <a:pt x="126" y="48"/>
                </a:cubicBezTo>
                <a:cubicBezTo>
                  <a:pt x="129" y="48"/>
                  <a:pt x="151" y="69"/>
                  <a:pt x="174" y="73"/>
                </a:cubicBezTo>
                <a:cubicBezTo>
                  <a:pt x="191" y="76"/>
                  <a:pt x="209" y="73"/>
                  <a:pt x="219" y="75"/>
                </a:cubicBezTo>
                <a:lnTo>
                  <a:pt x="219" y="10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42" name="Freeform 488"/>
          <p:cNvSpPr>
            <a:spLocks/>
          </p:cNvSpPr>
          <p:nvPr/>
        </p:nvSpPr>
        <p:spPr bwMode="auto">
          <a:xfrm>
            <a:off x="8455025" y="5665788"/>
            <a:ext cx="242888" cy="276225"/>
          </a:xfrm>
          <a:custGeom>
            <a:avLst/>
            <a:gdLst>
              <a:gd name="T0" fmla="*/ 2147483647 w 253"/>
              <a:gd name="T1" fmla="*/ 2147483647 h 288"/>
              <a:gd name="T2" fmla="*/ 2147483647 w 253"/>
              <a:gd name="T3" fmla="*/ 2147483647 h 288"/>
              <a:gd name="T4" fmla="*/ 2147483647 w 253"/>
              <a:gd name="T5" fmla="*/ 0 h 288"/>
              <a:gd name="T6" fmla="*/ 2147483647 w 253"/>
              <a:gd name="T7" fmla="*/ 0 h 288"/>
              <a:gd name="T8" fmla="*/ 2147483647 w 253"/>
              <a:gd name="T9" fmla="*/ 2147483647 h 288"/>
              <a:gd name="T10" fmla="*/ 0 w 253"/>
              <a:gd name="T11" fmla="*/ 2147483647 h 288"/>
              <a:gd name="T12" fmla="*/ 0 w 253"/>
              <a:gd name="T13" fmla="*/ 2147483647 h 288"/>
              <a:gd name="T14" fmla="*/ 0 w 253"/>
              <a:gd name="T15" fmla="*/ 2147483647 h 288"/>
              <a:gd name="T16" fmla="*/ 0 w 253"/>
              <a:gd name="T17" fmla="*/ 2147483647 h 288"/>
              <a:gd name="T18" fmla="*/ 2147483647 w 253"/>
              <a:gd name="T19" fmla="*/ 2147483647 h 288"/>
              <a:gd name="T20" fmla="*/ 2147483647 w 253"/>
              <a:gd name="T21" fmla="*/ 2147483647 h 288"/>
              <a:gd name="T22" fmla="*/ 2147483647 w 253"/>
              <a:gd name="T23" fmla="*/ 2147483647 h 288"/>
              <a:gd name="T24" fmla="*/ 2147483647 w 253"/>
              <a:gd name="T25" fmla="*/ 2147483647 h 288"/>
              <a:gd name="T26" fmla="*/ 2147483647 w 253"/>
              <a:gd name="T27" fmla="*/ 2147483647 h 288"/>
              <a:gd name="T28" fmla="*/ 2147483647 w 253"/>
              <a:gd name="T29" fmla="*/ 2147483647 h 288"/>
              <a:gd name="T30" fmla="*/ 2147483647 w 253"/>
              <a:gd name="T31" fmla="*/ 2147483647 h 288"/>
              <a:gd name="T32" fmla="*/ 2147483647 w 253"/>
              <a:gd name="T33" fmla="*/ 2147483647 h 288"/>
              <a:gd name="T34" fmla="*/ 2147483647 w 253"/>
              <a:gd name="T35" fmla="*/ 2147483647 h 288"/>
              <a:gd name="T36" fmla="*/ 2147483647 w 253"/>
              <a:gd name="T37" fmla="*/ 2147483647 h 288"/>
              <a:gd name="T38" fmla="*/ 2147483647 w 253"/>
              <a:gd name="T39" fmla="*/ 2147483647 h 28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53" h="288">
                <a:moveTo>
                  <a:pt x="253" y="30"/>
                </a:moveTo>
                <a:cubicBezTo>
                  <a:pt x="252" y="30"/>
                  <a:pt x="214" y="43"/>
                  <a:pt x="185" y="38"/>
                </a:cubicBezTo>
                <a:cubicBezTo>
                  <a:pt x="156" y="33"/>
                  <a:pt x="128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0"/>
                  <a:pt x="98" y="33"/>
                  <a:pt x="69" y="38"/>
                </a:cubicBezTo>
                <a:cubicBezTo>
                  <a:pt x="39" y="43"/>
                  <a:pt x="1" y="30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0"/>
                  <a:pt x="3" y="141"/>
                  <a:pt x="14" y="171"/>
                </a:cubicBezTo>
                <a:cubicBezTo>
                  <a:pt x="24" y="200"/>
                  <a:pt x="44" y="224"/>
                  <a:pt x="49" y="230"/>
                </a:cubicBezTo>
                <a:cubicBezTo>
                  <a:pt x="53" y="233"/>
                  <a:pt x="81" y="263"/>
                  <a:pt x="121" y="285"/>
                </a:cubicBezTo>
                <a:cubicBezTo>
                  <a:pt x="127" y="288"/>
                  <a:pt x="127" y="288"/>
                  <a:pt x="127" y="288"/>
                </a:cubicBezTo>
                <a:cubicBezTo>
                  <a:pt x="127" y="288"/>
                  <a:pt x="127" y="288"/>
                  <a:pt x="127" y="28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72" y="263"/>
                  <a:pt x="201" y="233"/>
                  <a:pt x="204" y="230"/>
                </a:cubicBezTo>
                <a:cubicBezTo>
                  <a:pt x="210" y="224"/>
                  <a:pt x="230" y="200"/>
                  <a:pt x="240" y="171"/>
                </a:cubicBezTo>
                <a:cubicBezTo>
                  <a:pt x="250" y="141"/>
                  <a:pt x="253" y="100"/>
                  <a:pt x="253" y="98"/>
                </a:cubicBezTo>
                <a:cubicBezTo>
                  <a:pt x="253" y="31"/>
                  <a:pt x="253" y="31"/>
                  <a:pt x="253" y="31"/>
                </a:cubicBezTo>
                <a:lnTo>
                  <a:pt x="253" y="3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43" name="Freeform 489"/>
          <p:cNvSpPr>
            <a:spLocks/>
          </p:cNvSpPr>
          <p:nvPr/>
        </p:nvSpPr>
        <p:spPr bwMode="auto">
          <a:xfrm>
            <a:off x="4641850" y="5083175"/>
            <a:ext cx="152400" cy="306388"/>
          </a:xfrm>
          <a:custGeom>
            <a:avLst/>
            <a:gdLst>
              <a:gd name="T0" fmla="*/ 2147483647 w 159"/>
              <a:gd name="T1" fmla="*/ 2147483647 h 320"/>
              <a:gd name="T2" fmla="*/ 2147483647 w 159"/>
              <a:gd name="T3" fmla="*/ 2147483647 h 320"/>
              <a:gd name="T4" fmla="*/ 2147483647 w 159"/>
              <a:gd name="T5" fmla="*/ 2147483647 h 320"/>
              <a:gd name="T6" fmla="*/ 2147483647 w 159"/>
              <a:gd name="T7" fmla="*/ 2147483647 h 320"/>
              <a:gd name="T8" fmla="*/ 0 w 159"/>
              <a:gd name="T9" fmla="*/ 2147483647 h 320"/>
              <a:gd name="T10" fmla="*/ 2147483647 w 159"/>
              <a:gd name="T11" fmla="*/ 2147483647 h 320"/>
              <a:gd name="T12" fmla="*/ 2147483647 w 159"/>
              <a:gd name="T13" fmla="*/ 2147483647 h 320"/>
              <a:gd name="T14" fmla="*/ 2147483647 w 159"/>
              <a:gd name="T15" fmla="*/ 2147483647 h 320"/>
              <a:gd name="T16" fmla="*/ 2147483647 w 159"/>
              <a:gd name="T17" fmla="*/ 2147483647 h 320"/>
              <a:gd name="T18" fmla="*/ 2147483647 w 159"/>
              <a:gd name="T19" fmla="*/ 2147483647 h 320"/>
              <a:gd name="T20" fmla="*/ 2147483647 w 159"/>
              <a:gd name="T21" fmla="*/ 2147483647 h 320"/>
              <a:gd name="T22" fmla="*/ 2147483647 w 159"/>
              <a:gd name="T23" fmla="*/ 2147483647 h 320"/>
              <a:gd name="T24" fmla="*/ 2147483647 w 159"/>
              <a:gd name="T25" fmla="*/ 2147483647 h 32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59" h="320">
                <a:moveTo>
                  <a:pt x="159" y="245"/>
                </a:moveTo>
                <a:cubicBezTo>
                  <a:pt x="159" y="163"/>
                  <a:pt x="90" y="81"/>
                  <a:pt x="80" y="39"/>
                </a:cubicBezTo>
                <a:cubicBezTo>
                  <a:pt x="69" y="0"/>
                  <a:pt x="89" y="127"/>
                  <a:pt x="80" y="151"/>
                </a:cubicBezTo>
                <a:cubicBezTo>
                  <a:pt x="67" y="183"/>
                  <a:pt x="58" y="91"/>
                  <a:pt x="54" y="107"/>
                </a:cubicBezTo>
                <a:cubicBezTo>
                  <a:pt x="51" y="119"/>
                  <a:pt x="0" y="179"/>
                  <a:pt x="0" y="244"/>
                </a:cubicBezTo>
                <a:cubicBezTo>
                  <a:pt x="0" y="290"/>
                  <a:pt x="25" y="311"/>
                  <a:pt x="47" y="320"/>
                </a:cubicBezTo>
                <a:cubicBezTo>
                  <a:pt x="42" y="312"/>
                  <a:pt x="37" y="300"/>
                  <a:pt x="37" y="284"/>
                </a:cubicBezTo>
                <a:cubicBezTo>
                  <a:pt x="37" y="269"/>
                  <a:pt x="37" y="252"/>
                  <a:pt x="62" y="228"/>
                </a:cubicBezTo>
                <a:cubicBezTo>
                  <a:pt x="62" y="228"/>
                  <a:pt x="47" y="290"/>
                  <a:pt x="76" y="288"/>
                </a:cubicBezTo>
                <a:cubicBezTo>
                  <a:pt x="105" y="287"/>
                  <a:pt x="82" y="188"/>
                  <a:pt x="92" y="205"/>
                </a:cubicBezTo>
                <a:cubicBezTo>
                  <a:pt x="105" y="227"/>
                  <a:pt x="129" y="280"/>
                  <a:pt x="121" y="315"/>
                </a:cubicBezTo>
                <a:cubicBezTo>
                  <a:pt x="121" y="315"/>
                  <a:pt x="121" y="315"/>
                  <a:pt x="121" y="315"/>
                </a:cubicBezTo>
                <a:cubicBezTo>
                  <a:pt x="140" y="305"/>
                  <a:pt x="159" y="284"/>
                  <a:pt x="159" y="24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44" name="Freeform 490"/>
          <p:cNvSpPr>
            <a:spLocks noEditPoints="1"/>
          </p:cNvSpPr>
          <p:nvPr/>
        </p:nvSpPr>
        <p:spPr bwMode="auto">
          <a:xfrm>
            <a:off x="4581525" y="6210300"/>
            <a:ext cx="280988" cy="280988"/>
          </a:xfrm>
          <a:custGeom>
            <a:avLst/>
            <a:gdLst>
              <a:gd name="T0" fmla="*/ 2147483647 w 294"/>
              <a:gd name="T1" fmla="*/ 2147483647 h 294"/>
              <a:gd name="T2" fmla="*/ 2147483647 w 294"/>
              <a:gd name="T3" fmla="*/ 2147483647 h 294"/>
              <a:gd name="T4" fmla="*/ 2147483647 w 294"/>
              <a:gd name="T5" fmla="*/ 2147483647 h 294"/>
              <a:gd name="T6" fmla="*/ 2147483647 w 294"/>
              <a:gd name="T7" fmla="*/ 2147483647 h 294"/>
              <a:gd name="T8" fmla="*/ 2147483647 w 294"/>
              <a:gd name="T9" fmla="*/ 2147483647 h 294"/>
              <a:gd name="T10" fmla="*/ 2147483647 w 294"/>
              <a:gd name="T11" fmla="*/ 2147483647 h 294"/>
              <a:gd name="T12" fmla="*/ 0 w 294"/>
              <a:gd name="T13" fmla="*/ 2147483647 h 294"/>
              <a:gd name="T14" fmla="*/ 2147483647 w 294"/>
              <a:gd name="T15" fmla="*/ 2147483647 h 294"/>
              <a:gd name="T16" fmla="*/ 2147483647 w 294"/>
              <a:gd name="T17" fmla="*/ 2147483647 h 294"/>
              <a:gd name="T18" fmla="*/ 2147483647 w 294"/>
              <a:gd name="T19" fmla="*/ 2147483647 h 294"/>
              <a:gd name="T20" fmla="*/ 2147483647 w 294"/>
              <a:gd name="T21" fmla="*/ 2147483647 h 294"/>
              <a:gd name="T22" fmla="*/ 2147483647 w 294"/>
              <a:gd name="T23" fmla="*/ 2147483647 h 294"/>
              <a:gd name="T24" fmla="*/ 2147483647 w 294"/>
              <a:gd name="T25" fmla="*/ 2147483647 h 294"/>
              <a:gd name="T26" fmla="*/ 2147483647 w 294"/>
              <a:gd name="T27" fmla="*/ 2147483647 h 294"/>
              <a:gd name="T28" fmla="*/ 2147483647 w 294"/>
              <a:gd name="T29" fmla="*/ 2147483647 h 294"/>
              <a:gd name="T30" fmla="*/ 2147483647 w 294"/>
              <a:gd name="T31" fmla="*/ 2147483647 h 294"/>
              <a:gd name="T32" fmla="*/ 2147483647 w 294"/>
              <a:gd name="T33" fmla="*/ 2147483647 h 294"/>
              <a:gd name="T34" fmla="*/ 2147483647 w 294"/>
              <a:gd name="T35" fmla="*/ 2147483647 h 294"/>
              <a:gd name="T36" fmla="*/ 2147483647 w 294"/>
              <a:gd name="T37" fmla="*/ 2147483647 h 294"/>
              <a:gd name="T38" fmla="*/ 2147483647 w 294"/>
              <a:gd name="T39" fmla="*/ 2147483647 h 294"/>
              <a:gd name="T40" fmla="*/ 2147483647 w 294"/>
              <a:gd name="T41" fmla="*/ 2147483647 h 2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94" h="294">
                <a:moveTo>
                  <a:pt x="237" y="58"/>
                </a:moveTo>
                <a:cubicBezTo>
                  <a:pt x="197" y="17"/>
                  <a:pt x="163" y="0"/>
                  <a:pt x="153" y="10"/>
                </a:cubicBezTo>
                <a:cubicBezTo>
                  <a:pt x="147" y="16"/>
                  <a:pt x="150" y="29"/>
                  <a:pt x="160" y="46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57" y="106"/>
                  <a:pt x="38" y="101"/>
                  <a:pt x="30" y="108"/>
                </a:cubicBezTo>
                <a:cubicBezTo>
                  <a:pt x="19" y="120"/>
                  <a:pt x="35" y="154"/>
                  <a:pt x="74" y="196"/>
                </a:cubicBezTo>
                <a:cubicBezTo>
                  <a:pt x="0" y="286"/>
                  <a:pt x="0" y="286"/>
                  <a:pt x="0" y="286"/>
                </a:cubicBezTo>
                <a:cubicBezTo>
                  <a:pt x="8" y="294"/>
                  <a:pt x="8" y="294"/>
                  <a:pt x="8" y="294"/>
                </a:cubicBezTo>
                <a:cubicBezTo>
                  <a:pt x="98" y="220"/>
                  <a:pt x="98" y="220"/>
                  <a:pt x="98" y="220"/>
                </a:cubicBezTo>
                <a:cubicBezTo>
                  <a:pt x="141" y="260"/>
                  <a:pt x="175" y="276"/>
                  <a:pt x="186" y="264"/>
                </a:cubicBezTo>
                <a:cubicBezTo>
                  <a:pt x="194" y="257"/>
                  <a:pt x="189" y="238"/>
                  <a:pt x="171" y="213"/>
                </a:cubicBezTo>
                <a:cubicBezTo>
                  <a:pt x="249" y="135"/>
                  <a:pt x="249" y="135"/>
                  <a:pt x="249" y="135"/>
                </a:cubicBezTo>
                <a:cubicBezTo>
                  <a:pt x="266" y="145"/>
                  <a:pt x="278" y="148"/>
                  <a:pt x="284" y="142"/>
                </a:cubicBezTo>
                <a:cubicBezTo>
                  <a:pt x="294" y="132"/>
                  <a:pt x="277" y="98"/>
                  <a:pt x="237" y="58"/>
                </a:cubicBezTo>
                <a:close/>
                <a:moveTo>
                  <a:pt x="174" y="85"/>
                </a:moveTo>
                <a:cubicBezTo>
                  <a:pt x="116" y="144"/>
                  <a:pt x="116" y="144"/>
                  <a:pt x="116" y="144"/>
                </a:cubicBezTo>
                <a:cubicBezTo>
                  <a:pt x="112" y="147"/>
                  <a:pt x="107" y="147"/>
                  <a:pt x="103" y="144"/>
                </a:cubicBezTo>
                <a:cubicBezTo>
                  <a:pt x="99" y="140"/>
                  <a:pt x="99" y="134"/>
                  <a:pt x="103" y="131"/>
                </a:cubicBezTo>
                <a:cubicBezTo>
                  <a:pt x="162" y="72"/>
                  <a:pt x="162" y="72"/>
                  <a:pt x="162" y="72"/>
                </a:cubicBezTo>
                <a:cubicBezTo>
                  <a:pt x="165" y="69"/>
                  <a:pt x="171" y="69"/>
                  <a:pt x="174" y="72"/>
                </a:cubicBezTo>
                <a:cubicBezTo>
                  <a:pt x="178" y="76"/>
                  <a:pt x="178" y="82"/>
                  <a:pt x="174" y="8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45" name="组合 576"/>
          <p:cNvPicPr>
            <a:picLocks noChangeArrowheads="1"/>
          </p:cNvPicPr>
          <p:nvPr/>
        </p:nvPicPr>
        <p:blipFill>
          <a:blip r:embed="rId9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563" y="2932113"/>
            <a:ext cx="2794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46" name="Freeform 493"/>
          <p:cNvSpPr>
            <a:spLocks/>
          </p:cNvSpPr>
          <p:nvPr/>
        </p:nvSpPr>
        <p:spPr bwMode="auto">
          <a:xfrm>
            <a:off x="7893050" y="5114925"/>
            <a:ext cx="263525" cy="274638"/>
          </a:xfrm>
          <a:custGeom>
            <a:avLst/>
            <a:gdLst>
              <a:gd name="T0" fmla="*/ 2147483647 w 275"/>
              <a:gd name="T1" fmla="*/ 2147483647 h 287"/>
              <a:gd name="T2" fmla="*/ 2147483647 w 275"/>
              <a:gd name="T3" fmla="*/ 2147483647 h 287"/>
              <a:gd name="T4" fmla="*/ 2147483647 w 275"/>
              <a:gd name="T5" fmla="*/ 2147483647 h 287"/>
              <a:gd name="T6" fmla="*/ 2147483647 w 275"/>
              <a:gd name="T7" fmla="*/ 2147483647 h 287"/>
              <a:gd name="T8" fmla="*/ 2147483647 w 275"/>
              <a:gd name="T9" fmla="*/ 2147483647 h 287"/>
              <a:gd name="T10" fmla="*/ 2147483647 w 275"/>
              <a:gd name="T11" fmla="*/ 2147483647 h 287"/>
              <a:gd name="T12" fmla="*/ 2147483647 w 275"/>
              <a:gd name="T13" fmla="*/ 2147483647 h 287"/>
              <a:gd name="T14" fmla="*/ 2147483647 w 275"/>
              <a:gd name="T15" fmla="*/ 2147483647 h 287"/>
              <a:gd name="T16" fmla="*/ 2147483647 w 275"/>
              <a:gd name="T17" fmla="*/ 2147483647 h 287"/>
              <a:gd name="T18" fmla="*/ 2147483647 w 275"/>
              <a:gd name="T19" fmla="*/ 2147483647 h 287"/>
              <a:gd name="T20" fmla="*/ 2147483647 w 275"/>
              <a:gd name="T21" fmla="*/ 2147483647 h 287"/>
              <a:gd name="T22" fmla="*/ 2147483647 w 275"/>
              <a:gd name="T23" fmla="*/ 2147483647 h 287"/>
              <a:gd name="T24" fmla="*/ 2147483647 w 275"/>
              <a:gd name="T25" fmla="*/ 2147483647 h 287"/>
              <a:gd name="T26" fmla="*/ 2147483647 w 275"/>
              <a:gd name="T27" fmla="*/ 2147483647 h 287"/>
              <a:gd name="T28" fmla="*/ 2147483647 w 275"/>
              <a:gd name="T29" fmla="*/ 2147483647 h 287"/>
              <a:gd name="T30" fmla="*/ 2147483647 w 275"/>
              <a:gd name="T31" fmla="*/ 2147483647 h 287"/>
              <a:gd name="T32" fmla="*/ 2147483647 w 275"/>
              <a:gd name="T33" fmla="*/ 2147483647 h 287"/>
              <a:gd name="T34" fmla="*/ 2147483647 w 275"/>
              <a:gd name="T35" fmla="*/ 2147483647 h 287"/>
              <a:gd name="T36" fmla="*/ 2147483647 w 275"/>
              <a:gd name="T37" fmla="*/ 2147483647 h 287"/>
              <a:gd name="T38" fmla="*/ 2147483647 w 275"/>
              <a:gd name="T39" fmla="*/ 2147483647 h 287"/>
              <a:gd name="T40" fmla="*/ 2147483647 w 275"/>
              <a:gd name="T41" fmla="*/ 2147483647 h 287"/>
              <a:gd name="T42" fmla="*/ 2147483647 w 275"/>
              <a:gd name="T43" fmla="*/ 2147483647 h 287"/>
              <a:gd name="T44" fmla="*/ 2147483647 w 275"/>
              <a:gd name="T45" fmla="*/ 2147483647 h 287"/>
              <a:gd name="T46" fmla="*/ 2147483647 w 275"/>
              <a:gd name="T47" fmla="*/ 0 h 287"/>
              <a:gd name="T48" fmla="*/ 2147483647 w 275"/>
              <a:gd name="T49" fmla="*/ 2147483647 h 287"/>
              <a:gd name="T50" fmla="*/ 2147483647 w 275"/>
              <a:gd name="T51" fmla="*/ 2147483647 h 287"/>
              <a:gd name="T52" fmla="*/ 0 w 275"/>
              <a:gd name="T53" fmla="*/ 2147483647 h 287"/>
              <a:gd name="T54" fmla="*/ 2147483647 w 275"/>
              <a:gd name="T55" fmla="*/ 2147483647 h 287"/>
              <a:gd name="T56" fmla="*/ 2147483647 w 275"/>
              <a:gd name="T57" fmla="*/ 2147483647 h 287"/>
              <a:gd name="T58" fmla="*/ 2147483647 w 275"/>
              <a:gd name="T59" fmla="*/ 2147483647 h 2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75" h="287">
                <a:moveTo>
                  <a:pt x="69" y="169"/>
                </a:moveTo>
                <a:cubicBezTo>
                  <a:pt x="103" y="135"/>
                  <a:pt x="103" y="135"/>
                  <a:pt x="103" y="135"/>
                </a:cubicBezTo>
                <a:cubicBezTo>
                  <a:pt x="124" y="156"/>
                  <a:pt x="124" y="156"/>
                  <a:pt x="124" y="156"/>
                </a:cubicBezTo>
                <a:cubicBezTo>
                  <a:pt x="124" y="224"/>
                  <a:pt x="124" y="224"/>
                  <a:pt x="124" y="224"/>
                </a:cubicBezTo>
                <a:cubicBezTo>
                  <a:pt x="124" y="225"/>
                  <a:pt x="124" y="225"/>
                  <a:pt x="124" y="225"/>
                </a:cubicBezTo>
                <a:cubicBezTo>
                  <a:pt x="125" y="231"/>
                  <a:pt x="124" y="247"/>
                  <a:pt x="117" y="256"/>
                </a:cubicBezTo>
                <a:cubicBezTo>
                  <a:pt x="115" y="258"/>
                  <a:pt x="111" y="261"/>
                  <a:pt x="103" y="261"/>
                </a:cubicBezTo>
                <a:cubicBezTo>
                  <a:pt x="96" y="261"/>
                  <a:pt x="91" y="259"/>
                  <a:pt x="87" y="255"/>
                </a:cubicBezTo>
                <a:cubicBezTo>
                  <a:pt x="82" y="250"/>
                  <a:pt x="82" y="240"/>
                  <a:pt x="82" y="237"/>
                </a:cubicBezTo>
                <a:cubicBezTo>
                  <a:pt x="83" y="230"/>
                  <a:pt x="78" y="223"/>
                  <a:pt x="71" y="222"/>
                </a:cubicBezTo>
                <a:cubicBezTo>
                  <a:pt x="63" y="222"/>
                  <a:pt x="57" y="227"/>
                  <a:pt x="56" y="234"/>
                </a:cubicBezTo>
                <a:cubicBezTo>
                  <a:pt x="56" y="237"/>
                  <a:pt x="54" y="258"/>
                  <a:pt x="67" y="273"/>
                </a:cubicBezTo>
                <a:cubicBezTo>
                  <a:pt x="73" y="279"/>
                  <a:pt x="84" y="287"/>
                  <a:pt x="103" y="287"/>
                </a:cubicBezTo>
                <a:cubicBezTo>
                  <a:pt x="117" y="287"/>
                  <a:pt x="128" y="283"/>
                  <a:pt x="136" y="274"/>
                </a:cubicBezTo>
                <a:cubicBezTo>
                  <a:pt x="152" y="256"/>
                  <a:pt x="151" y="229"/>
                  <a:pt x="151" y="224"/>
                </a:cubicBezTo>
                <a:cubicBezTo>
                  <a:pt x="151" y="156"/>
                  <a:pt x="151" y="156"/>
                  <a:pt x="151" y="156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206" y="169"/>
                  <a:pt x="206" y="169"/>
                  <a:pt x="206" y="169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73" y="167"/>
                  <a:pt x="273" y="167"/>
                  <a:pt x="273" y="167"/>
                </a:cubicBezTo>
                <a:cubicBezTo>
                  <a:pt x="274" y="159"/>
                  <a:pt x="275" y="151"/>
                  <a:pt x="275" y="142"/>
                </a:cubicBezTo>
                <a:cubicBezTo>
                  <a:pt x="275" y="109"/>
                  <a:pt x="243" y="29"/>
                  <a:pt x="147" y="24"/>
                </a:cubicBezTo>
                <a:cubicBezTo>
                  <a:pt x="147" y="9"/>
                  <a:pt x="147" y="9"/>
                  <a:pt x="147" y="9"/>
                </a:cubicBezTo>
                <a:cubicBezTo>
                  <a:pt x="147" y="4"/>
                  <a:pt x="143" y="0"/>
                  <a:pt x="138" y="0"/>
                </a:cubicBezTo>
                <a:cubicBezTo>
                  <a:pt x="133" y="0"/>
                  <a:pt x="128" y="4"/>
                  <a:pt x="128" y="9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33" y="29"/>
                  <a:pt x="0" y="109"/>
                  <a:pt x="0" y="142"/>
                </a:cubicBezTo>
                <a:cubicBezTo>
                  <a:pt x="0" y="150"/>
                  <a:pt x="1" y="159"/>
                  <a:pt x="3" y="167"/>
                </a:cubicBezTo>
                <a:cubicBezTo>
                  <a:pt x="35" y="135"/>
                  <a:pt x="35" y="135"/>
                  <a:pt x="35" y="135"/>
                </a:cubicBezTo>
                <a:lnTo>
                  <a:pt x="69" y="16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47" name="组合 580"/>
          <p:cNvPicPr>
            <a:picLocks noChangeArrowheads="1"/>
          </p:cNvPicPr>
          <p:nvPr/>
        </p:nvPicPr>
        <p:blipFill>
          <a:blip r:embed="rId9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1804988"/>
            <a:ext cx="2746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48" name="组合 585"/>
          <p:cNvPicPr>
            <a:picLocks noChangeArrowheads="1"/>
          </p:cNvPicPr>
          <p:nvPr/>
        </p:nvPicPr>
        <p:blipFill>
          <a:blip r:embed="rId9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1804988"/>
            <a:ext cx="279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49" name="组合 588"/>
          <p:cNvPicPr>
            <a:picLocks noChangeArrowheads="1"/>
          </p:cNvPicPr>
          <p:nvPr/>
        </p:nvPicPr>
        <p:blipFill>
          <a:blip r:embed="rId9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2382838"/>
            <a:ext cx="273050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50" name="组合 592"/>
          <p:cNvPicPr>
            <a:picLocks noChangeArrowheads="1"/>
          </p:cNvPicPr>
          <p:nvPr/>
        </p:nvPicPr>
        <p:blipFill>
          <a:blip r:embed="rId9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075" y="2359025"/>
            <a:ext cx="206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51" name="组合 595"/>
          <p:cNvPicPr>
            <a:picLocks noChangeArrowheads="1"/>
          </p:cNvPicPr>
          <p:nvPr/>
        </p:nvPicPr>
        <p:blipFill>
          <a:blip r:embed="rId9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5705475"/>
            <a:ext cx="279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52" name="组合 599"/>
          <p:cNvPicPr>
            <a:picLocks noChangeArrowheads="1"/>
          </p:cNvPicPr>
          <p:nvPr/>
        </p:nvPicPr>
        <p:blipFill>
          <a:blip r:embed="rId9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5730875"/>
            <a:ext cx="274637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53" name="组合 604"/>
          <p:cNvPicPr>
            <a:picLocks noChangeArrowheads="1"/>
          </p:cNvPicPr>
          <p:nvPr/>
        </p:nvPicPr>
        <p:blipFill>
          <a:blip r:embed="rId10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847850"/>
            <a:ext cx="2809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54" name="Freeform 515"/>
          <p:cNvSpPr>
            <a:spLocks noEditPoints="1"/>
          </p:cNvSpPr>
          <p:nvPr/>
        </p:nvSpPr>
        <p:spPr bwMode="auto">
          <a:xfrm>
            <a:off x="7335838" y="1804988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18" y="61"/>
                </a:moveTo>
                <a:cubicBezTo>
                  <a:pt x="118" y="55"/>
                  <a:pt x="124" y="49"/>
                  <a:pt x="130" y="49"/>
                </a:cubicBezTo>
                <a:cubicBezTo>
                  <a:pt x="159" y="49"/>
                  <a:pt x="159" y="49"/>
                  <a:pt x="159" y="49"/>
                </a:cubicBezTo>
                <a:cubicBezTo>
                  <a:pt x="165" y="49"/>
                  <a:pt x="170" y="55"/>
                  <a:pt x="170" y="61"/>
                </a:cubicBezTo>
                <a:cubicBezTo>
                  <a:pt x="170" y="75"/>
                  <a:pt x="170" y="75"/>
                  <a:pt x="170" y="75"/>
                </a:cubicBezTo>
                <a:cubicBezTo>
                  <a:pt x="118" y="75"/>
                  <a:pt x="118" y="75"/>
                  <a:pt x="118" y="75"/>
                </a:cubicBezTo>
                <a:lnTo>
                  <a:pt x="118" y="61"/>
                </a:lnTo>
                <a:close/>
                <a:moveTo>
                  <a:pt x="118" y="95"/>
                </a:moveTo>
                <a:cubicBezTo>
                  <a:pt x="170" y="95"/>
                  <a:pt x="170" y="95"/>
                  <a:pt x="170" y="95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18" y="117"/>
                  <a:pt x="118" y="117"/>
                  <a:pt x="118" y="117"/>
                </a:cubicBezTo>
                <a:lnTo>
                  <a:pt x="118" y="95"/>
                </a:lnTo>
                <a:close/>
                <a:moveTo>
                  <a:pt x="206" y="176"/>
                </a:moveTo>
                <a:cubicBezTo>
                  <a:pt x="152" y="241"/>
                  <a:pt x="152" y="241"/>
                  <a:pt x="152" y="241"/>
                </a:cubicBezTo>
                <a:cubicBezTo>
                  <a:pt x="148" y="246"/>
                  <a:pt x="141" y="246"/>
                  <a:pt x="137" y="241"/>
                </a:cubicBezTo>
                <a:cubicBezTo>
                  <a:pt x="82" y="176"/>
                  <a:pt x="82" y="176"/>
                  <a:pt x="82" y="176"/>
                </a:cubicBezTo>
                <a:cubicBezTo>
                  <a:pt x="78" y="171"/>
                  <a:pt x="80" y="167"/>
                  <a:pt x="86" y="167"/>
                </a:cubicBezTo>
                <a:cubicBezTo>
                  <a:pt x="86" y="167"/>
                  <a:pt x="114" y="167"/>
                  <a:pt x="118" y="167"/>
                </a:cubicBezTo>
                <a:cubicBezTo>
                  <a:pt x="118" y="137"/>
                  <a:pt x="118" y="137"/>
                  <a:pt x="118" y="137"/>
                </a:cubicBezTo>
                <a:cubicBezTo>
                  <a:pt x="170" y="137"/>
                  <a:pt x="170" y="137"/>
                  <a:pt x="170" y="137"/>
                </a:cubicBezTo>
                <a:cubicBezTo>
                  <a:pt x="170" y="167"/>
                  <a:pt x="170" y="167"/>
                  <a:pt x="170" y="167"/>
                </a:cubicBezTo>
                <a:cubicBezTo>
                  <a:pt x="174" y="167"/>
                  <a:pt x="202" y="167"/>
                  <a:pt x="202" y="167"/>
                </a:cubicBezTo>
                <a:cubicBezTo>
                  <a:pt x="209" y="167"/>
                  <a:pt x="211" y="171"/>
                  <a:pt x="206" y="17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55" name="Freeform 516"/>
          <p:cNvSpPr>
            <a:spLocks noEditPoints="1"/>
          </p:cNvSpPr>
          <p:nvPr/>
        </p:nvSpPr>
        <p:spPr bwMode="auto">
          <a:xfrm>
            <a:off x="10133013" y="5665788"/>
            <a:ext cx="198437" cy="276225"/>
          </a:xfrm>
          <a:custGeom>
            <a:avLst/>
            <a:gdLst>
              <a:gd name="T0" fmla="*/ 2147483647 w 207"/>
              <a:gd name="T1" fmla="*/ 2147483647 h 288"/>
              <a:gd name="T2" fmla="*/ 2147483647 w 207"/>
              <a:gd name="T3" fmla="*/ 2147483647 h 288"/>
              <a:gd name="T4" fmla="*/ 2147483647 w 207"/>
              <a:gd name="T5" fmla="*/ 2147483647 h 288"/>
              <a:gd name="T6" fmla="*/ 2147483647 w 207"/>
              <a:gd name="T7" fmla="*/ 0 h 288"/>
              <a:gd name="T8" fmla="*/ 2147483647 w 207"/>
              <a:gd name="T9" fmla="*/ 0 h 288"/>
              <a:gd name="T10" fmla="*/ 2147483647 w 207"/>
              <a:gd name="T11" fmla="*/ 2147483647 h 288"/>
              <a:gd name="T12" fmla="*/ 2147483647 w 207"/>
              <a:gd name="T13" fmla="*/ 2147483647 h 288"/>
              <a:gd name="T14" fmla="*/ 0 w 207"/>
              <a:gd name="T15" fmla="*/ 2147483647 h 288"/>
              <a:gd name="T16" fmla="*/ 0 w 207"/>
              <a:gd name="T17" fmla="*/ 2147483647 h 288"/>
              <a:gd name="T18" fmla="*/ 0 w 207"/>
              <a:gd name="T19" fmla="*/ 2147483647 h 288"/>
              <a:gd name="T20" fmla="*/ 2147483647 w 207"/>
              <a:gd name="T21" fmla="*/ 2147483647 h 288"/>
              <a:gd name="T22" fmla="*/ 2147483647 w 207"/>
              <a:gd name="T23" fmla="*/ 2147483647 h 288"/>
              <a:gd name="T24" fmla="*/ 2147483647 w 207"/>
              <a:gd name="T25" fmla="*/ 2147483647 h 288"/>
              <a:gd name="T26" fmla="*/ 2147483647 w 207"/>
              <a:gd name="T27" fmla="*/ 2147483647 h 288"/>
              <a:gd name="T28" fmla="*/ 2147483647 w 207"/>
              <a:gd name="T29" fmla="*/ 2147483647 h 288"/>
              <a:gd name="T30" fmla="*/ 2147483647 w 207"/>
              <a:gd name="T31" fmla="*/ 2147483647 h 288"/>
              <a:gd name="T32" fmla="*/ 2147483647 w 207"/>
              <a:gd name="T33" fmla="*/ 2147483647 h 288"/>
              <a:gd name="T34" fmla="*/ 2147483647 w 207"/>
              <a:gd name="T35" fmla="*/ 2147483647 h 288"/>
              <a:gd name="T36" fmla="*/ 2147483647 w 207"/>
              <a:gd name="T37" fmla="*/ 2147483647 h 288"/>
              <a:gd name="T38" fmla="*/ 2147483647 w 207"/>
              <a:gd name="T39" fmla="*/ 2147483647 h 288"/>
              <a:gd name="T40" fmla="*/ 2147483647 w 207"/>
              <a:gd name="T41" fmla="*/ 2147483647 h 288"/>
              <a:gd name="T42" fmla="*/ 2147483647 w 207"/>
              <a:gd name="T43" fmla="*/ 2147483647 h 288"/>
              <a:gd name="T44" fmla="*/ 2147483647 w 207"/>
              <a:gd name="T45" fmla="*/ 2147483647 h 288"/>
              <a:gd name="T46" fmla="*/ 2147483647 w 207"/>
              <a:gd name="T47" fmla="*/ 2147483647 h 288"/>
              <a:gd name="T48" fmla="*/ 2147483647 w 207"/>
              <a:gd name="T49" fmla="*/ 2147483647 h 288"/>
              <a:gd name="T50" fmla="*/ 2147483647 w 207"/>
              <a:gd name="T51" fmla="*/ 2147483647 h 288"/>
              <a:gd name="T52" fmla="*/ 2147483647 w 207"/>
              <a:gd name="T53" fmla="*/ 2147483647 h 28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07" h="288">
                <a:moveTo>
                  <a:pt x="207" y="165"/>
                </a:moveTo>
                <a:cubicBezTo>
                  <a:pt x="207" y="165"/>
                  <a:pt x="187" y="130"/>
                  <a:pt x="187" y="130"/>
                </a:cubicBezTo>
                <a:cubicBezTo>
                  <a:pt x="187" y="12"/>
                  <a:pt x="187" y="12"/>
                  <a:pt x="187" y="12"/>
                </a:cubicBezTo>
                <a:cubicBezTo>
                  <a:pt x="187" y="5"/>
                  <a:pt x="182" y="0"/>
                  <a:pt x="17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0" y="129"/>
                  <a:pt x="0" y="165"/>
                  <a:pt x="0" y="16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288"/>
                  <a:pt x="0" y="288"/>
                  <a:pt x="0" y="288"/>
                </a:cubicBezTo>
                <a:cubicBezTo>
                  <a:pt x="28" y="288"/>
                  <a:pt x="28" y="288"/>
                  <a:pt x="28" y="288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28" y="197"/>
                  <a:pt x="33" y="191"/>
                  <a:pt x="40" y="191"/>
                </a:cubicBezTo>
                <a:cubicBezTo>
                  <a:pt x="167" y="191"/>
                  <a:pt x="167" y="191"/>
                  <a:pt x="167" y="191"/>
                </a:cubicBezTo>
                <a:cubicBezTo>
                  <a:pt x="174" y="191"/>
                  <a:pt x="179" y="197"/>
                  <a:pt x="179" y="203"/>
                </a:cubicBezTo>
                <a:cubicBezTo>
                  <a:pt x="179" y="288"/>
                  <a:pt x="179" y="288"/>
                  <a:pt x="179" y="288"/>
                </a:cubicBezTo>
                <a:cubicBezTo>
                  <a:pt x="207" y="288"/>
                  <a:pt x="207" y="288"/>
                  <a:pt x="207" y="288"/>
                </a:cubicBezTo>
                <a:cubicBezTo>
                  <a:pt x="207" y="165"/>
                  <a:pt x="207" y="165"/>
                  <a:pt x="207" y="165"/>
                </a:cubicBezTo>
                <a:close/>
                <a:moveTo>
                  <a:pt x="48" y="71"/>
                </a:moveTo>
                <a:cubicBezTo>
                  <a:pt x="48" y="64"/>
                  <a:pt x="53" y="59"/>
                  <a:pt x="60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54" y="59"/>
                  <a:pt x="159" y="64"/>
                  <a:pt x="159" y="71"/>
                </a:cubicBezTo>
                <a:cubicBezTo>
                  <a:pt x="159" y="91"/>
                  <a:pt x="159" y="91"/>
                  <a:pt x="159" y="91"/>
                </a:cubicBezTo>
                <a:cubicBezTo>
                  <a:pt x="159" y="98"/>
                  <a:pt x="154" y="103"/>
                  <a:pt x="147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53" y="103"/>
                  <a:pt x="48" y="98"/>
                  <a:pt x="48" y="91"/>
                </a:cubicBezTo>
                <a:lnTo>
                  <a:pt x="48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56" name="Freeform 517"/>
          <p:cNvSpPr>
            <a:spLocks noEditPoints="1"/>
          </p:cNvSpPr>
          <p:nvPr/>
        </p:nvSpPr>
        <p:spPr bwMode="auto">
          <a:xfrm>
            <a:off x="8440738" y="5133975"/>
            <a:ext cx="277812" cy="233363"/>
          </a:xfrm>
          <a:custGeom>
            <a:avLst/>
            <a:gdLst>
              <a:gd name="T0" fmla="*/ 2147483647 w 291"/>
              <a:gd name="T1" fmla="*/ 2147483647 h 244"/>
              <a:gd name="T2" fmla="*/ 2147483647 w 291"/>
              <a:gd name="T3" fmla="*/ 2147483647 h 244"/>
              <a:gd name="T4" fmla="*/ 2147483647 w 291"/>
              <a:gd name="T5" fmla="*/ 2147483647 h 244"/>
              <a:gd name="T6" fmla="*/ 2147483647 w 291"/>
              <a:gd name="T7" fmla="*/ 2147483647 h 244"/>
              <a:gd name="T8" fmla="*/ 2147483647 w 291"/>
              <a:gd name="T9" fmla="*/ 2147483647 h 244"/>
              <a:gd name="T10" fmla="*/ 2147483647 w 291"/>
              <a:gd name="T11" fmla="*/ 2147483647 h 244"/>
              <a:gd name="T12" fmla="*/ 2147483647 w 291"/>
              <a:gd name="T13" fmla="*/ 2147483647 h 244"/>
              <a:gd name="T14" fmla="*/ 2147483647 w 291"/>
              <a:gd name="T15" fmla="*/ 2147483647 h 244"/>
              <a:gd name="T16" fmla="*/ 2147483647 w 291"/>
              <a:gd name="T17" fmla="*/ 2147483647 h 244"/>
              <a:gd name="T18" fmla="*/ 2147483647 w 291"/>
              <a:gd name="T19" fmla="*/ 2147483647 h 244"/>
              <a:gd name="T20" fmla="*/ 2147483647 w 291"/>
              <a:gd name="T21" fmla="*/ 2147483647 h 244"/>
              <a:gd name="T22" fmla="*/ 2147483647 w 291"/>
              <a:gd name="T23" fmla="*/ 2147483647 h 244"/>
              <a:gd name="T24" fmla="*/ 2147483647 w 291"/>
              <a:gd name="T25" fmla="*/ 2147483647 h 244"/>
              <a:gd name="T26" fmla="*/ 2147483647 w 291"/>
              <a:gd name="T27" fmla="*/ 2147483647 h 244"/>
              <a:gd name="T28" fmla="*/ 2147483647 w 291"/>
              <a:gd name="T29" fmla="*/ 2147483647 h 244"/>
              <a:gd name="T30" fmla="*/ 2147483647 w 291"/>
              <a:gd name="T31" fmla="*/ 2147483647 h 244"/>
              <a:gd name="T32" fmla="*/ 2147483647 w 291"/>
              <a:gd name="T33" fmla="*/ 2147483647 h 244"/>
              <a:gd name="T34" fmla="*/ 2147483647 w 291"/>
              <a:gd name="T35" fmla="*/ 2147483647 h 244"/>
              <a:gd name="T36" fmla="*/ 2147483647 w 291"/>
              <a:gd name="T37" fmla="*/ 2147483647 h 244"/>
              <a:gd name="T38" fmla="*/ 2147483647 w 291"/>
              <a:gd name="T39" fmla="*/ 2147483647 h 244"/>
              <a:gd name="T40" fmla="*/ 2147483647 w 291"/>
              <a:gd name="T41" fmla="*/ 2147483647 h 244"/>
              <a:gd name="T42" fmla="*/ 2147483647 w 291"/>
              <a:gd name="T43" fmla="*/ 2147483647 h 244"/>
              <a:gd name="T44" fmla="*/ 2147483647 w 291"/>
              <a:gd name="T45" fmla="*/ 0 h 244"/>
              <a:gd name="T46" fmla="*/ 2147483647 w 291"/>
              <a:gd name="T47" fmla="*/ 0 h 244"/>
              <a:gd name="T48" fmla="*/ 2147483647 w 291"/>
              <a:gd name="T49" fmla="*/ 2147483647 h 244"/>
              <a:gd name="T50" fmla="*/ 0 w 291"/>
              <a:gd name="T51" fmla="*/ 2147483647 h 244"/>
              <a:gd name="T52" fmla="*/ 0 w 291"/>
              <a:gd name="T53" fmla="*/ 2147483647 h 244"/>
              <a:gd name="T54" fmla="*/ 2147483647 w 291"/>
              <a:gd name="T55" fmla="*/ 2147483647 h 244"/>
              <a:gd name="T56" fmla="*/ 2147483647 w 291"/>
              <a:gd name="T57" fmla="*/ 2147483647 h 244"/>
              <a:gd name="T58" fmla="*/ 2147483647 w 291"/>
              <a:gd name="T59" fmla="*/ 2147483647 h 244"/>
              <a:gd name="T60" fmla="*/ 2147483647 w 291"/>
              <a:gd name="T61" fmla="*/ 2147483647 h 244"/>
              <a:gd name="T62" fmla="*/ 2147483647 w 291"/>
              <a:gd name="T63" fmla="*/ 2147483647 h 244"/>
              <a:gd name="T64" fmla="*/ 2147483647 w 291"/>
              <a:gd name="T65" fmla="*/ 2147483647 h 244"/>
              <a:gd name="T66" fmla="*/ 2147483647 w 291"/>
              <a:gd name="T67" fmla="*/ 2147483647 h 244"/>
              <a:gd name="T68" fmla="*/ 2147483647 w 291"/>
              <a:gd name="T69" fmla="*/ 2147483647 h 244"/>
              <a:gd name="T70" fmla="*/ 2147483647 w 291"/>
              <a:gd name="T71" fmla="*/ 2147483647 h 244"/>
              <a:gd name="T72" fmla="*/ 2147483647 w 291"/>
              <a:gd name="T73" fmla="*/ 2147483647 h 244"/>
              <a:gd name="T74" fmla="*/ 2147483647 w 291"/>
              <a:gd name="T75" fmla="*/ 2147483647 h 244"/>
              <a:gd name="T76" fmla="*/ 2147483647 w 291"/>
              <a:gd name="T77" fmla="*/ 2147483647 h 244"/>
              <a:gd name="T78" fmla="*/ 2147483647 w 291"/>
              <a:gd name="T79" fmla="*/ 2147483647 h 244"/>
              <a:gd name="T80" fmla="*/ 2147483647 w 291"/>
              <a:gd name="T81" fmla="*/ 2147483647 h 244"/>
              <a:gd name="T82" fmla="*/ 2147483647 w 291"/>
              <a:gd name="T83" fmla="*/ 2147483647 h 244"/>
              <a:gd name="T84" fmla="*/ 2147483647 w 291"/>
              <a:gd name="T85" fmla="*/ 2147483647 h 244"/>
              <a:gd name="T86" fmla="*/ 2147483647 w 291"/>
              <a:gd name="T87" fmla="*/ 2147483647 h 244"/>
              <a:gd name="T88" fmla="*/ 2147483647 w 291"/>
              <a:gd name="T89" fmla="*/ 2147483647 h 244"/>
              <a:gd name="T90" fmla="*/ 2147483647 w 291"/>
              <a:gd name="T91" fmla="*/ 2147483647 h 244"/>
              <a:gd name="T92" fmla="*/ 2147483647 w 291"/>
              <a:gd name="T93" fmla="*/ 2147483647 h 244"/>
              <a:gd name="T94" fmla="*/ 2147483647 w 291"/>
              <a:gd name="T95" fmla="*/ 2147483647 h 24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91" h="244">
                <a:moveTo>
                  <a:pt x="273" y="152"/>
                </a:moveTo>
                <a:cubicBezTo>
                  <a:pt x="273" y="142"/>
                  <a:pt x="276" y="132"/>
                  <a:pt x="279" y="123"/>
                </a:cubicBezTo>
                <a:cubicBezTo>
                  <a:pt x="285" y="107"/>
                  <a:pt x="291" y="88"/>
                  <a:pt x="276" y="70"/>
                </a:cubicBezTo>
                <a:cubicBezTo>
                  <a:pt x="267" y="59"/>
                  <a:pt x="254" y="54"/>
                  <a:pt x="241" y="51"/>
                </a:cubicBezTo>
                <a:cubicBezTo>
                  <a:pt x="241" y="43"/>
                  <a:pt x="241" y="43"/>
                  <a:pt x="241" y="43"/>
                </a:cubicBezTo>
                <a:cubicBezTo>
                  <a:pt x="241" y="43"/>
                  <a:pt x="230" y="40"/>
                  <a:pt x="223" y="38"/>
                </a:cubicBezTo>
                <a:cubicBezTo>
                  <a:pt x="216" y="37"/>
                  <a:pt x="207" y="35"/>
                  <a:pt x="200" y="35"/>
                </a:cubicBezTo>
                <a:cubicBezTo>
                  <a:pt x="193" y="35"/>
                  <a:pt x="180" y="35"/>
                  <a:pt x="180" y="35"/>
                </a:cubicBezTo>
                <a:cubicBezTo>
                  <a:pt x="180" y="49"/>
                  <a:pt x="180" y="49"/>
                  <a:pt x="180" y="49"/>
                </a:cubicBezTo>
                <a:cubicBezTo>
                  <a:pt x="198" y="49"/>
                  <a:pt x="198" y="49"/>
                  <a:pt x="198" y="49"/>
                </a:cubicBezTo>
                <a:cubicBezTo>
                  <a:pt x="198" y="49"/>
                  <a:pt x="196" y="83"/>
                  <a:pt x="223" y="83"/>
                </a:cubicBezTo>
                <a:cubicBezTo>
                  <a:pt x="234" y="83"/>
                  <a:pt x="241" y="83"/>
                  <a:pt x="241" y="83"/>
                </a:cubicBezTo>
                <a:cubicBezTo>
                  <a:pt x="241" y="72"/>
                  <a:pt x="241" y="72"/>
                  <a:pt x="241" y="72"/>
                </a:cubicBezTo>
                <a:cubicBezTo>
                  <a:pt x="249" y="74"/>
                  <a:pt x="256" y="78"/>
                  <a:pt x="260" y="83"/>
                </a:cubicBezTo>
                <a:cubicBezTo>
                  <a:pt x="268" y="92"/>
                  <a:pt x="266" y="100"/>
                  <a:pt x="260" y="116"/>
                </a:cubicBezTo>
                <a:cubicBezTo>
                  <a:pt x="257" y="126"/>
                  <a:pt x="252" y="138"/>
                  <a:pt x="252" y="152"/>
                </a:cubicBezTo>
                <a:cubicBezTo>
                  <a:pt x="252" y="155"/>
                  <a:pt x="253" y="158"/>
                  <a:pt x="255" y="163"/>
                </a:cubicBezTo>
                <a:cubicBezTo>
                  <a:pt x="258" y="176"/>
                  <a:pt x="266" y="206"/>
                  <a:pt x="256" y="218"/>
                </a:cubicBezTo>
                <a:cubicBezTo>
                  <a:pt x="255" y="219"/>
                  <a:pt x="252" y="224"/>
                  <a:pt x="240" y="224"/>
                </a:cubicBezTo>
                <a:cubicBezTo>
                  <a:pt x="220" y="224"/>
                  <a:pt x="216" y="208"/>
                  <a:pt x="213" y="171"/>
                </a:cubicBezTo>
                <a:cubicBezTo>
                  <a:pt x="212" y="151"/>
                  <a:pt x="210" y="133"/>
                  <a:pt x="196" y="128"/>
                </a:cubicBezTo>
                <a:cubicBezTo>
                  <a:pt x="188" y="125"/>
                  <a:pt x="179" y="125"/>
                  <a:pt x="172" y="125"/>
                </a:cubicBezTo>
                <a:cubicBezTo>
                  <a:pt x="172" y="0"/>
                  <a:pt x="172" y="0"/>
                  <a:pt x="17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231"/>
                  <a:pt x="20" y="231"/>
                  <a:pt x="20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44"/>
                  <a:pt x="0" y="244"/>
                  <a:pt x="0" y="244"/>
                </a:cubicBezTo>
                <a:cubicBezTo>
                  <a:pt x="20" y="244"/>
                  <a:pt x="20" y="244"/>
                  <a:pt x="20" y="244"/>
                </a:cubicBezTo>
                <a:cubicBezTo>
                  <a:pt x="172" y="244"/>
                  <a:pt x="172" y="244"/>
                  <a:pt x="172" y="244"/>
                </a:cubicBezTo>
                <a:cubicBezTo>
                  <a:pt x="193" y="244"/>
                  <a:pt x="193" y="244"/>
                  <a:pt x="193" y="244"/>
                </a:cubicBezTo>
                <a:cubicBezTo>
                  <a:pt x="193" y="231"/>
                  <a:pt x="193" y="231"/>
                  <a:pt x="193" y="231"/>
                </a:cubicBezTo>
                <a:cubicBezTo>
                  <a:pt x="172" y="231"/>
                  <a:pt x="172" y="231"/>
                  <a:pt x="172" y="231"/>
                </a:cubicBezTo>
                <a:cubicBezTo>
                  <a:pt x="172" y="146"/>
                  <a:pt x="172" y="146"/>
                  <a:pt x="172" y="146"/>
                </a:cubicBezTo>
                <a:cubicBezTo>
                  <a:pt x="177" y="145"/>
                  <a:pt x="184" y="145"/>
                  <a:pt x="189" y="147"/>
                </a:cubicBezTo>
                <a:cubicBezTo>
                  <a:pt x="191" y="150"/>
                  <a:pt x="192" y="164"/>
                  <a:pt x="193" y="173"/>
                </a:cubicBezTo>
                <a:cubicBezTo>
                  <a:pt x="195" y="201"/>
                  <a:pt x="198" y="244"/>
                  <a:pt x="240" y="244"/>
                </a:cubicBezTo>
                <a:cubicBezTo>
                  <a:pt x="254" y="244"/>
                  <a:pt x="265" y="239"/>
                  <a:pt x="272" y="230"/>
                </a:cubicBezTo>
                <a:cubicBezTo>
                  <a:pt x="288" y="210"/>
                  <a:pt x="279" y="176"/>
                  <a:pt x="274" y="158"/>
                </a:cubicBezTo>
                <a:cubicBezTo>
                  <a:pt x="274" y="156"/>
                  <a:pt x="273" y="153"/>
                  <a:pt x="273" y="152"/>
                </a:cubicBezTo>
                <a:close/>
                <a:moveTo>
                  <a:pt x="225" y="75"/>
                </a:moveTo>
                <a:cubicBezTo>
                  <a:pt x="208" y="77"/>
                  <a:pt x="207" y="55"/>
                  <a:pt x="207" y="55"/>
                </a:cubicBezTo>
                <a:cubicBezTo>
                  <a:pt x="225" y="59"/>
                  <a:pt x="225" y="59"/>
                  <a:pt x="225" y="59"/>
                </a:cubicBezTo>
                <a:lnTo>
                  <a:pt x="225" y="75"/>
                </a:lnTo>
                <a:close/>
                <a:moveTo>
                  <a:pt x="47" y="27"/>
                </a:moveTo>
                <a:cubicBezTo>
                  <a:pt x="145" y="27"/>
                  <a:pt x="145" y="27"/>
                  <a:pt x="145" y="27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47" y="105"/>
                  <a:pt x="47" y="105"/>
                  <a:pt x="47" y="105"/>
                </a:cubicBezTo>
                <a:lnTo>
                  <a:pt x="47" y="2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57" name="Freeform 518"/>
          <p:cNvSpPr>
            <a:spLocks noEditPoints="1"/>
          </p:cNvSpPr>
          <p:nvPr/>
        </p:nvSpPr>
        <p:spPr bwMode="auto">
          <a:xfrm>
            <a:off x="8990013" y="4030663"/>
            <a:ext cx="276225" cy="234950"/>
          </a:xfrm>
          <a:custGeom>
            <a:avLst/>
            <a:gdLst>
              <a:gd name="T0" fmla="*/ 2147483647 w 289"/>
              <a:gd name="T1" fmla="*/ 2147483647 h 245"/>
              <a:gd name="T2" fmla="*/ 2147483647 w 289"/>
              <a:gd name="T3" fmla="*/ 2147483647 h 245"/>
              <a:gd name="T4" fmla="*/ 2147483647 w 289"/>
              <a:gd name="T5" fmla="*/ 2147483647 h 245"/>
              <a:gd name="T6" fmla="*/ 2147483647 w 289"/>
              <a:gd name="T7" fmla="*/ 0 h 245"/>
              <a:gd name="T8" fmla="*/ 2147483647 w 289"/>
              <a:gd name="T9" fmla="*/ 2147483647 h 245"/>
              <a:gd name="T10" fmla="*/ 2147483647 w 289"/>
              <a:gd name="T11" fmla="*/ 2147483647 h 245"/>
              <a:gd name="T12" fmla="*/ 2147483647 w 289"/>
              <a:gd name="T13" fmla="*/ 2147483647 h 245"/>
              <a:gd name="T14" fmla="*/ 0 w 289"/>
              <a:gd name="T15" fmla="*/ 2147483647 h 245"/>
              <a:gd name="T16" fmla="*/ 2147483647 w 289"/>
              <a:gd name="T17" fmla="*/ 2147483647 h 245"/>
              <a:gd name="T18" fmla="*/ 2147483647 w 289"/>
              <a:gd name="T19" fmla="*/ 2147483647 h 245"/>
              <a:gd name="T20" fmla="*/ 2147483647 w 289"/>
              <a:gd name="T21" fmla="*/ 2147483647 h 245"/>
              <a:gd name="T22" fmla="*/ 2147483647 w 289"/>
              <a:gd name="T23" fmla="*/ 2147483647 h 245"/>
              <a:gd name="T24" fmla="*/ 2147483647 w 289"/>
              <a:gd name="T25" fmla="*/ 2147483647 h 245"/>
              <a:gd name="T26" fmla="*/ 2147483647 w 289"/>
              <a:gd name="T27" fmla="*/ 2147483647 h 245"/>
              <a:gd name="T28" fmla="*/ 2147483647 w 289"/>
              <a:gd name="T29" fmla="*/ 2147483647 h 245"/>
              <a:gd name="T30" fmla="*/ 2147483647 w 289"/>
              <a:gd name="T31" fmla="*/ 2147483647 h 245"/>
              <a:gd name="T32" fmla="*/ 2147483647 w 289"/>
              <a:gd name="T33" fmla="*/ 2147483647 h 245"/>
              <a:gd name="T34" fmla="*/ 2147483647 w 289"/>
              <a:gd name="T35" fmla="*/ 2147483647 h 245"/>
              <a:gd name="T36" fmla="*/ 2147483647 w 289"/>
              <a:gd name="T37" fmla="*/ 2147483647 h 245"/>
              <a:gd name="T38" fmla="*/ 2147483647 w 289"/>
              <a:gd name="T39" fmla="*/ 2147483647 h 245"/>
              <a:gd name="T40" fmla="*/ 2147483647 w 289"/>
              <a:gd name="T41" fmla="*/ 2147483647 h 245"/>
              <a:gd name="T42" fmla="*/ 2147483647 w 289"/>
              <a:gd name="T43" fmla="*/ 2147483647 h 245"/>
              <a:gd name="T44" fmla="*/ 2147483647 w 289"/>
              <a:gd name="T45" fmla="*/ 2147483647 h 245"/>
              <a:gd name="T46" fmla="*/ 2147483647 w 289"/>
              <a:gd name="T47" fmla="*/ 2147483647 h 245"/>
              <a:gd name="T48" fmla="*/ 2147483647 w 289"/>
              <a:gd name="T49" fmla="*/ 2147483647 h 245"/>
              <a:gd name="T50" fmla="*/ 2147483647 w 289"/>
              <a:gd name="T51" fmla="*/ 2147483647 h 245"/>
              <a:gd name="T52" fmla="*/ 2147483647 w 289"/>
              <a:gd name="T53" fmla="*/ 2147483647 h 245"/>
              <a:gd name="T54" fmla="*/ 2147483647 w 289"/>
              <a:gd name="T55" fmla="*/ 2147483647 h 245"/>
              <a:gd name="T56" fmla="*/ 2147483647 w 289"/>
              <a:gd name="T57" fmla="*/ 2147483647 h 245"/>
              <a:gd name="T58" fmla="*/ 2147483647 w 289"/>
              <a:gd name="T59" fmla="*/ 2147483647 h 245"/>
              <a:gd name="T60" fmla="*/ 2147483647 w 289"/>
              <a:gd name="T61" fmla="*/ 2147483647 h 245"/>
              <a:gd name="T62" fmla="*/ 2147483647 w 289"/>
              <a:gd name="T63" fmla="*/ 2147483647 h 245"/>
              <a:gd name="T64" fmla="*/ 2147483647 w 289"/>
              <a:gd name="T65" fmla="*/ 2147483647 h 245"/>
              <a:gd name="T66" fmla="*/ 2147483647 w 289"/>
              <a:gd name="T67" fmla="*/ 2147483647 h 245"/>
              <a:gd name="T68" fmla="*/ 2147483647 w 289"/>
              <a:gd name="T69" fmla="*/ 2147483647 h 245"/>
              <a:gd name="T70" fmla="*/ 2147483647 w 289"/>
              <a:gd name="T71" fmla="*/ 2147483647 h 245"/>
              <a:gd name="T72" fmla="*/ 2147483647 w 289"/>
              <a:gd name="T73" fmla="*/ 2147483647 h 245"/>
              <a:gd name="T74" fmla="*/ 2147483647 w 289"/>
              <a:gd name="T75" fmla="*/ 2147483647 h 245"/>
              <a:gd name="T76" fmla="*/ 2147483647 w 289"/>
              <a:gd name="T77" fmla="*/ 2147483647 h 245"/>
              <a:gd name="T78" fmla="*/ 2147483647 w 289"/>
              <a:gd name="T79" fmla="*/ 2147483647 h 245"/>
              <a:gd name="T80" fmla="*/ 2147483647 w 289"/>
              <a:gd name="T81" fmla="*/ 2147483647 h 245"/>
              <a:gd name="T82" fmla="*/ 2147483647 w 289"/>
              <a:gd name="T83" fmla="*/ 2147483647 h 245"/>
              <a:gd name="T84" fmla="*/ 2147483647 w 289"/>
              <a:gd name="T85" fmla="*/ 2147483647 h 245"/>
              <a:gd name="T86" fmla="*/ 2147483647 w 289"/>
              <a:gd name="T87" fmla="*/ 2147483647 h 245"/>
              <a:gd name="T88" fmla="*/ 2147483647 w 289"/>
              <a:gd name="T89" fmla="*/ 2147483647 h 245"/>
              <a:gd name="T90" fmla="*/ 2147483647 w 289"/>
              <a:gd name="T91" fmla="*/ 2147483647 h 245"/>
              <a:gd name="T92" fmla="*/ 2147483647 w 289"/>
              <a:gd name="T93" fmla="*/ 2147483647 h 245"/>
              <a:gd name="T94" fmla="*/ 2147483647 w 289"/>
              <a:gd name="T95" fmla="*/ 2147483647 h 245"/>
              <a:gd name="T96" fmla="*/ 2147483647 w 289"/>
              <a:gd name="T97" fmla="*/ 2147483647 h 245"/>
              <a:gd name="T98" fmla="*/ 2147483647 w 289"/>
              <a:gd name="T99" fmla="*/ 2147483647 h 245"/>
              <a:gd name="T100" fmla="*/ 2147483647 w 289"/>
              <a:gd name="T101" fmla="*/ 2147483647 h 245"/>
              <a:gd name="T102" fmla="*/ 2147483647 w 289"/>
              <a:gd name="T103" fmla="*/ 2147483647 h 245"/>
              <a:gd name="T104" fmla="*/ 2147483647 w 289"/>
              <a:gd name="T105" fmla="*/ 2147483647 h 245"/>
              <a:gd name="T106" fmla="*/ 2147483647 w 289"/>
              <a:gd name="T107" fmla="*/ 2147483647 h 245"/>
              <a:gd name="T108" fmla="*/ 2147483647 w 289"/>
              <a:gd name="T109" fmla="*/ 2147483647 h 245"/>
              <a:gd name="T110" fmla="*/ 2147483647 w 289"/>
              <a:gd name="T111" fmla="*/ 2147483647 h 245"/>
              <a:gd name="T112" fmla="*/ 2147483647 w 289"/>
              <a:gd name="T113" fmla="*/ 2147483647 h 245"/>
              <a:gd name="T114" fmla="*/ 2147483647 w 289"/>
              <a:gd name="T115" fmla="*/ 2147483647 h 2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89" h="245">
                <a:moveTo>
                  <a:pt x="243" y="183"/>
                </a:moveTo>
                <a:cubicBezTo>
                  <a:pt x="229" y="177"/>
                  <a:pt x="213" y="167"/>
                  <a:pt x="189" y="160"/>
                </a:cubicBezTo>
                <a:cubicBezTo>
                  <a:pt x="188" y="157"/>
                  <a:pt x="186" y="153"/>
                  <a:pt x="185" y="148"/>
                </a:cubicBezTo>
                <a:cubicBezTo>
                  <a:pt x="207" y="144"/>
                  <a:pt x="228" y="138"/>
                  <a:pt x="228" y="133"/>
                </a:cubicBezTo>
                <a:cubicBezTo>
                  <a:pt x="228" y="124"/>
                  <a:pt x="197" y="62"/>
                  <a:pt x="197" y="50"/>
                </a:cubicBezTo>
                <a:cubicBezTo>
                  <a:pt x="197" y="50"/>
                  <a:pt x="197" y="50"/>
                  <a:pt x="197" y="50"/>
                </a:cubicBezTo>
                <a:cubicBezTo>
                  <a:pt x="197" y="49"/>
                  <a:pt x="197" y="47"/>
                  <a:pt x="197" y="46"/>
                </a:cubicBezTo>
                <a:cubicBezTo>
                  <a:pt x="197" y="15"/>
                  <a:pt x="175" y="0"/>
                  <a:pt x="145" y="0"/>
                </a:cubicBezTo>
                <a:cubicBezTo>
                  <a:pt x="114" y="0"/>
                  <a:pt x="92" y="15"/>
                  <a:pt x="92" y="46"/>
                </a:cubicBezTo>
                <a:cubicBezTo>
                  <a:pt x="92" y="47"/>
                  <a:pt x="92" y="48"/>
                  <a:pt x="92" y="49"/>
                </a:cubicBezTo>
                <a:cubicBezTo>
                  <a:pt x="92" y="50"/>
                  <a:pt x="92" y="50"/>
                  <a:pt x="92" y="50"/>
                </a:cubicBezTo>
                <a:cubicBezTo>
                  <a:pt x="92" y="62"/>
                  <a:pt x="61" y="124"/>
                  <a:pt x="61" y="133"/>
                </a:cubicBezTo>
                <a:cubicBezTo>
                  <a:pt x="61" y="138"/>
                  <a:pt x="82" y="144"/>
                  <a:pt x="104" y="148"/>
                </a:cubicBezTo>
                <a:cubicBezTo>
                  <a:pt x="102" y="153"/>
                  <a:pt x="100" y="157"/>
                  <a:pt x="99" y="161"/>
                </a:cubicBezTo>
                <a:cubicBezTo>
                  <a:pt x="75" y="167"/>
                  <a:pt x="60" y="177"/>
                  <a:pt x="47" y="183"/>
                </a:cubicBezTo>
                <a:cubicBezTo>
                  <a:pt x="12" y="199"/>
                  <a:pt x="0" y="224"/>
                  <a:pt x="0" y="224"/>
                </a:cubicBezTo>
                <a:cubicBezTo>
                  <a:pt x="0" y="245"/>
                  <a:pt x="0" y="245"/>
                  <a:pt x="0" y="245"/>
                </a:cubicBezTo>
                <a:cubicBezTo>
                  <a:pt x="289" y="245"/>
                  <a:pt x="289" y="245"/>
                  <a:pt x="289" y="245"/>
                </a:cubicBezTo>
                <a:cubicBezTo>
                  <a:pt x="289" y="224"/>
                  <a:pt x="289" y="224"/>
                  <a:pt x="289" y="224"/>
                </a:cubicBezTo>
                <a:cubicBezTo>
                  <a:pt x="289" y="224"/>
                  <a:pt x="278" y="199"/>
                  <a:pt x="243" y="183"/>
                </a:cubicBezTo>
                <a:close/>
                <a:moveTo>
                  <a:pt x="96" y="71"/>
                </a:moveTo>
                <a:cubicBezTo>
                  <a:pt x="86" y="86"/>
                  <a:pt x="71" y="127"/>
                  <a:pt x="71" y="130"/>
                </a:cubicBezTo>
                <a:cubicBezTo>
                  <a:pt x="72" y="131"/>
                  <a:pt x="71" y="132"/>
                  <a:pt x="70" y="132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69" y="132"/>
                  <a:pt x="69" y="131"/>
                  <a:pt x="69" y="131"/>
                </a:cubicBezTo>
                <a:cubicBezTo>
                  <a:pt x="68" y="126"/>
                  <a:pt x="85" y="83"/>
                  <a:pt x="93" y="70"/>
                </a:cubicBezTo>
                <a:cubicBezTo>
                  <a:pt x="100" y="59"/>
                  <a:pt x="109" y="54"/>
                  <a:pt x="121" y="53"/>
                </a:cubicBezTo>
                <a:cubicBezTo>
                  <a:pt x="126" y="52"/>
                  <a:pt x="132" y="54"/>
                  <a:pt x="136" y="55"/>
                </a:cubicBezTo>
                <a:cubicBezTo>
                  <a:pt x="137" y="55"/>
                  <a:pt x="138" y="55"/>
                  <a:pt x="138" y="55"/>
                </a:cubicBezTo>
                <a:cubicBezTo>
                  <a:pt x="139" y="55"/>
                  <a:pt x="141" y="55"/>
                  <a:pt x="142" y="55"/>
                </a:cubicBezTo>
                <a:cubicBezTo>
                  <a:pt x="144" y="55"/>
                  <a:pt x="144" y="55"/>
                  <a:pt x="144" y="55"/>
                </a:cubicBezTo>
                <a:cubicBezTo>
                  <a:pt x="147" y="55"/>
                  <a:pt x="151" y="54"/>
                  <a:pt x="154" y="53"/>
                </a:cubicBezTo>
                <a:cubicBezTo>
                  <a:pt x="160" y="52"/>
                  <a:pt x="166" y="51"/>
                  <a:pt x="169" y="51"/>
                </a:cubicBezTo>
                <a:cubicBezTo>
                  <a:pt x="182" y="52"/>
                  <a:pt x="191" y="58"/>
                  <a:pt x="198" y="69"/>
                </a:cubicBezTo>
                <a:cubicBezTo>
                  <a:pt x="205" y="82"/>
                  <a:pt x="223" y="125"/>
                  <a:pt x="222" y="131"/>
                </a:cubicBezTo>
                <a:cubicBezTo>
                  <a:pt x="222" y="132"/>
                  <a:pt x="221" y="133"/>
                  <a:pt x="219" y="133"/>
                </a:cubicBezTo>
                <a:cubicBezTo>
                  <a:pt x="219" y="133"/>
                  <a:pt x="219" y="133"/>
                  <a:pt x="219" y="133"/>
                </a:cubicBezTo>
                <a:cubicBezTo>
                  <a:pt x="218" y="133"/>
                  <a:pt x="218" y="133"/>
                  <a:pt x="217" y="132"/>
                </a:cubicBezTo>
                <a:cubicBezTo>
                  <a:pt x="217" y="132"/>
                  <a:pt x="217" y="131"/>
                  <a:pt x="217" y="130"/>
                </a:cubicBezTo>
                <a:cubicBezTo>
                  <a:pt x="217" y="127"/>
                  <a:pt x="201" y="86"/>
                  <a:pt x="193" y="72"/>
                </a:cubicBezTo>
                <a:cubicBezTo>
                  <a:pt x="184" y="58"/>
                  <a:pt x="172" y="57"/>
                  <a:pt x="169" y="57"/>
                </a:cubicBezTo>
                <a:cubicBezTo>
                  <a:pt x="168" y="57"/>
                  <a:pt x="167" y="57"/>
                  <a:pt x="167" y="57"/>
                </a:cubicBezTo>
                <a:cubicBezTo>
                  <a:pt x="164" y="57"/>
                  <a:pt x="158" y="57"/>
                  <a:pt x="146" y="58"/>
                </a:cubicBezTo>
                <a:cubicBezTo>
                  <a:pt x="145" y="58"/>
                  <a:pt x="145" y="58"/>
                  <a:pt x="145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38" y="58"/>
                  <a:pt x="138" y="58"/>
                  <a:pt x="138" y="58"/>
                </a:cubicBezTo>
                <a:cubicBezTo>
                  <a:pt x="137" y="58"/>
                  <a:pt x="127" y="55"/>
                  <a:pt x="121" y="55"/>
                </a:cubicBezTo>
                <a:cubicBezTo>
                  <a:pt x="117" y="56"/>
                  <a:pt x="104" y="57"/>
                  <a:pt x="96" y="71"/>
                </a:cubicBezTo>
                <a:close/>
                <a:moveTo>
                  <a:pt x="151" y="107"/>
                </a:moveTo>
                <a:cubicBezTo>
                  <a:pt x="151" y="107"/>
                  <a:pt x="151" y="107"/>
                  <a:pt x="151" y="107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8" y="100"/>
                  <a:pt x="138" y="100"/>
                  <a:pt x="138" y="100"/>
                </a:cubicBezTo>
                <a:cubicBezTo>
                  <a:pt x="138" y="97"/>
                  <a:pt x="141" y="94"/>
                  <a:pt x="144" y="94"/>
                </a:cubicBezTo>
                <a:cubicBezTo>
                  <a:pt x="148" y="94"/>
                  <a:pt x="151" y="97"/>
                  <a:pt x="151" y="100"/>
                </a:cubicBezTo>
                <a:lnTo>
                  <a:pt x="151" y="107"/>
                </a:lnTo>
                <a:close/>
                <a:moveTo>
                  <a:pt x="107" y="86"/>
                </a:moveTo>
                <a:cubicBezTo>
                  <a:pt x="107" y="86"/>
                  <a:pt x="107" y="86"/>
                  <a:pt x="107" y="86"/>
                </a:cubicBezTo>
                <a:cubicBezTo>
                  <a:pt x="105" y="80"/>
                  <a:pt x="107" y="74"/>
                  <a:pt x="110" y="69"/>
                </a:cubicBezTo>
                <a:cubicBezTo>
                  <a:pt x="114" y="65"/>
                  <a:pt x="119" y="61"/>
                  <a:pt x="123" y="61"/>
                </a:cubicBezTo>
                <a:cubicBezTo>
                  <a:pt x="124" y="61"/>
                  <a:pt x="124" y="61"/>
                  <a:pt x="124" y="61"/>
                </a:cubicBezTo>
                <a:cubicBezTo>
                  <a:pt x="131" y="61"/>
                  <a:pt x="140" y="68"/>
                  <a:pt x="140" y="68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0" y="85"/>
                  <a:pt x="140" y="85"/>
                  <a:pt x="140" y="85"/>
                </a:cubicBezTo>
                <a:cubicBezTo>
                  <a:pt x="140" y="86"/>
                  <a:pt x="136" y="89"/>
                  <a:pt x="126" y="89"/>
                </a:cubicBezTo>
                <a:cubicBezTo>
                  <a:pt x="110" y="89"/>
                  <a:pt x="107" y="86"/>
                  <a:pt x="107" y="86"/>
                </a:cubicBezTo>
                <a:close/>
                <a:moveTo>
                  <a:pt x="119" y="140"/>
                </a:moveTo>
                <a:cubicBezTo>
                  <a:pt x="117" y="140"/>
                  <a:pt x="115" y="138"/>
                  <a:pt x="115" y="136"/>
                </a:cubicBezTo>
                <a:cubicBezTo>
                  <a:pt x="115" y="134"/>
                  <a:pt x="117" y="132"/>
                  <a:pt x="119" y="132"/>
                </a:cubicBezTo>
                <a:cubicBezTo>
                  <a:pt x="121" y="132"/>
                  <a:pt x="123" y="134"/>
                  <a:pt x="123" y="136"/>
                </a:cubicBezTo>
                <a:cubicBezTo>
                  <a:pt x="123" y="138"/>
                  <a:pt x="121" y="140"/>
                  <a:pt x="119" y="140"/>
                </a:cubicBezTo>
                <a:close/>
                <a:moveTo>
                  <a:pt x="127" y="133"/>
                </a:moveTo>
                <a:cubicBezTo>
                  <a:pt x="122" y="133"/>
                  <a:pt x="122" y="133"/>
                  <a:pt x="122" y="133"/>
                </a:cubicBezTo>
                <a:cubicBezTo>
                  <a:pt x="127" y="125"/>
                  <a:pt x="127" y="125"/>
                  <a:pt x="127" y="125"/>
                </a:cubicBezTo>
                <a:lnTo>
                  <a:pt x="127" y="133"/>
                </a:lnTo>
                <a:close/>
                <a:moveTo>
                  <a:pt x="135" y="133"/>
                </a:moveTo>
                <a:cubicBezTo>
                  <a:pt x="130" y="133"/>
                  <a:pt x="130" y="133"/>
                  <a:pt x="130" y="133"/>
                </a:cubicBezTo>
                <a:cubicBezTo>
                  <a:pt x="130" y="120"/>
                  <a:pt x="130" y="120"/>
                  <a:pt x="130" y="120"/>
                </a:cubicBezTo>
                <a:cubicBezTo>
                  <a:pt x="135" y="112"/>
                  <a:pt x="135" y="112"/>
                  <a:pt x="135" y="112"/>
                </a:cubicBezTo>
                <a:lnTo>
                  <a:pt x="135" y="133"/>
                </a:lnTo>
                <a:close/>
                <a:moveTo>
                  <a:pt x="143" y="133"/>
                </a:moveTo>
                <a:cubicBezTo>
                  <a:pt x="138" y="133"/>
                  <a:pt x="138" y="133"/>
                  <a:pt x="138" y="133"/>
                </a:cubicBezTo>
                <a:cubicBezTo>
                  <a:pt x="138" y="111"/>
                  <a:pt x="138" y="111"/>
                  <a:pt x="138" y="111"/>
                </a:cubicBezTo>
                <a:cubicBezTo>
                  <a:pt x="143" y="111"/>
                  <a:pt x="143" y="111"/>
                  <a:pt x="143" y="111"/>
                </a:cubicBezTo>
                <a:lnTo>
                  <a:pt x="143" y="133"/>
                </a:lnTo>
                <a:close/>
                <a:moveTo>
                  <a:pt x="151" y="133"/>
                </a:moveTo>
                <a:cubicBezTo>
                  <a:pt x="146" y="133"/>
                  <a:pt x="146" y="133"/>
                  <a:pt x="146" y="133"/>
                </a:cubicBezTo>
                <a:cubicBezTo>
                  <a:pt x="146" y="111"/>
                  <a:pt x="146" y="111"/>
                  <a:pt x="146" y="111"/>
                </a:cubicBezTo>
                <a:cubicBezTo>
                  <a:pt x="151" y="111"/>
                  <a:pt x="151" y="111"/>
                  <a:pt x="151" y="111"/>
                </a:cubicBezTo>
                <a:lnTo>
                  <a:pt x="151" y="133"/>
                </a:lnTo>
                <a:close/>
                <a:moveTo>
                  <a:pt x="158" y="133"/>
                </a:moveTo>
                <a:cubicBezTo>
                  <a:pt x="154" y="133"/>
                  <a:pt x="154" y="133"/>
                  <a:pt x="154" y="133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8" y="120"/>
                  <a:pt x="158" y="120"/>
                  <a:pt x="158" y="120"/>
                </a:cubicBezTo>
                <a:lnTo>
                  <a:pt x="158" y="133"/>
                </a:lnTo>
                <a:close/>
                <a:moveTo>
                  <a:pt x="161" y="133"/>
                </a:moveTo>
                <a:cubicBezTo>
                  <a:pt x="161" y="125"/>
                  <a:pt x="161" y="125"/>
                  <a:pt x="161" y="125"/>
                </a:cubicBezTo>
                <a:cubicBezTo>
                  <a:pt x="167" y="133"/>
                  <a:pt x="167" y="133"/>
                  <a:pt x="167" y="133"/>
                </a:cubicBezTo>
                <a:lnTo>
                  <a:pt x="161" y="133"/>
                </a:lnTo>
                <a:close/>
                <a:moveTo>
                  <a:pt x="171" y="140"/>
                </a:moveTo>
                <a:cubicBezTo>
                  <a:pt x="168" y="140"/>
                  <a:pt x="167" y="138"/>
                  <a:pt x="167" y="136"/>
                </a:cubicBezTo>
                <a:cubicBezTo>
                  <a:pt x="167" y="134"/>
                  <a:pt x="168" y="132"/>
                  <a:pt x="171" y="132"/>
                </a:cubicBezTo>
                <a:cubicBezTo>
                  <a:pt x="173" y="132"/>
                  <a:pt x="174" y="134"/>
                  <a:pt x="174" y="136"/>
                </a:cubicBezTo>
                <a:cubicBezTo>
                  <a:pt x="174" y="138"/>
                  <a:pt x="173" y="140"/>
                  <a:pt x="171" y="140"/>
                </a:cubicBezTo>
                <a:close/>
                <a:moveTo>
                  <a:pt x="183" y="86"/>
                </a:moveTo>
                <a:cubicBezTo>
                  <a:pt x="183" y="86"/>
                  <a:pt x="183" y="86"/>
                  <a:pt x="183" y="86"/>
                </a:cubicBezTo>
                <a:cubicBezTo>
                  <a:pt x="182" y="86"/>
                  <a:pt x="180" y="89"/>
                  <a:pt x="163" y="89"/>
                </a:cubicBezTo>
                <a:cubicBezTo>
                  <a:pt x="154" y="89"/>
                  <a:pt x="149" y="86"/>
                  <a:pt x="149" y="85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49" y="68"/>
                  <a:pt x="149" y="68"/>
                  <a:pt x="149" y="68"/>
                </a:cubicBezTo>
                <a:cubicBezTo>
                  <a:pt x="149" y="68"/>
                  <a:pt x="149" y="68"/>
                  <a:pt x="149" y="68"/>
                </a:cubicBezTo>
                <a:cubicBezTo>
                  <a:pt x="150" y="68"/>
                  <a:pt x="159" y="61"/>
                  <a:pt x="166" y="61"/>
                </a:cubicBezTo>
                <a:cubicBezTo>
                  <a:pt x="166" y="61"/>
                  <a:pt x="166" y="61"/>
                  <a:pt x="166" y="61"/>
                </a:cubicBezTo>
                <a:cubicBezTo>
                  <a:pt x="170" y="61"/>
                  <a:pt x="176" y="65"/>
                  <a:pt x="179" y="69"/>
                </a:cubicBezTo>
                <a:cubicBezTo>
                  <a:pt x="183" y="74"/>
                  <a:pt x="184" y="80"/>
                  <a:pt x="183" y="8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58" name="矩形 612"/>
          <p:cNvSpPr>
            <a:spLocks noChangeArrowheads="1"/>
          </p:cNvSpPr>
          <p:nvPr/>
        </p:nvSpPr>
        <p:spPr bwMode="auto">
          <a:xfrm>
            <a:off x="-1588" y="0"/>
            <a:ext cx="12193588" cy="1555750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9559" name="文本框 613"/>
          <p:cNvSpPr txBox="1">
            <a:spLocks noChangeArrowheads="1"/>
          </p:cNvSpPr>
          <p:nvPr/>
        </p:nvSpPr>
        <p:spPr bwMode="auto">
          <a:xfrm>
            <a:off x="1135063" y="222250"/>
            <a:ext cx="35560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6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附赠图标</a:t>
            </a:r>
          </a:p>
        </p:txBody>
      </p:sp>
      <p:sp>
        <p:nvSpPr>
          <p:cNvPr id="59560" name="文本框 615"/>
          <p:cNvSpPr txBox="1">
            <a:spLocks noChangeArrowheads="1"/>
          </p:cNvSpPr>
          <p:nvPr/>
        </p:nvSpPr>
        <p:spPr bwMode="auto">
          <a:xfrm>
            <a:off x="4932363" y="414338"/>
            <a:ext cx="61960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海量图标可选，任意改色、拖动不失真</a:t>
            </a:r>
            <a:endParaRPr 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让</a:t>
            </a:r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更加生动、细致、专业</a:t>
            </a:r>
            <a:endParaRPr 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561" name="Freeform 388"/>
          <p:cNvSpPr>
            <a:spLocks noEditPoints="1"/>
          </p:cNvSpPr>
          <p:nvPr/>
        </p:nvSpPr>
        <p:spPr bwMode="auto">
          <a:xfrm>
            <a:off x="10102850" y="6272213"/>
            <a:ext cx="241300" cy="241300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2147483647 w 288"/>
              <a:gd name="T67" fmla="*/ 2147483647 h 288"/>
              <a:gd name="T68" fmla="*/ 2147483647 w 288"/>
              <a:gd name="T69" fmla="*/ 2147483647 h 288"/>
              <a:gd name="T70" fmla="*/ 2147483647 w 288"/>
              <a:gd name="T71" fmla="*/ 2147483647 h 288"/>
              <a:gd name="T72" fmla="*/ 2147483647 w 288"/>
              <a:gd name="T73" fmla="*/ 2147483647 h 288"/>
              <a:gd name="T74" fmla="*/ 2147483647 w 288"/>
              <a:gd name="T75" fmla="*/ 2147483647 h 288"/>
              <a:gd name="T76" fmla="*/ 2147483647 w 288"/>
              <a:gd name="T77" fmla="*/ 2147483647 h 288"/>
              <a:gd name="T78" fmla="*/ 2147483647 w 288"/>
              <a:gd name="T79" fmla="*/ 2147483647 h 28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64" y="143"/>
                </a:moveTo>
                <a:cubicBezTo>
                  <a:pt x="245" y="139"/>
                  <a:pt x="228" y="137"/>
                  <a:pt x="212" y="137"/>
                </a:cubicBezTo>
                <a:cubicBezTo>
                  <a:pt x="199" y="137"/>
                  <a:pt x="187" y="138"/>
                  <a:pt x="176" y="141"/>
                </a:cubicBezTo>
                <a:cubicBezTo>
                  <a:pt x="173" y="132"/>
                  <a:pt x="169" y="124"/>
                  <a:pt x="166" y="116"/>
                </a:cubicBezTo>
                <a:cubicBezTo>
                  <a:pt x="191" y="105"/>
                  <a:pt x="216" y="90"/>
                  <a:pt x="235" y="66"/>
                </a:cubicBezTo>
                <a:cubicBezTo>
                  <a:pt x="253" y="87"/>
                  <a:pt x="263" y="114"/>
                  <a:pt x="264" y="143"/>
                </a:cubicBezTo>
                <a:close/>
                <a:moveTo>
                  <a:pt x="222" y="53"/>
                </a:moveTo>
                <a:cubicBezTo>
                  <a:pt x="205" y="75"/>
                  <a:pt x="182" y="89"/>
                  <a:pt x="158" y="99"/>
                </a:cubicBezTo>
                <a:cubicBezTo>
                  <a:pt x="140" y="64"/>
                  <a:pt x="123" y="41"/>
                  <a:pt x="113" y="29"/>
                </a:cubicBezTo>
                <a:cubicBezTo>
                  <a:pt x="123" y="26"/>
                  <a:pt x="133" y="24"/>
                  <a:pt x="144" y="24"/>
                </a:cubicBezTo>
                <a:cubicBezTo>
                  <a:pt x="174" y="24"/>
                  <a:pt x="201" y="35"/>
                  <a:pt x="222" y="53"/>
                </a:cubicBezTo>
                <a:close/>
                <a:moveTo>
                  <a:pt x="94" y="35"/>
                </a:moveTo>
                <a:cubicBezTo>
                  <a:pt x="102" y="44"/>
                  <a:pt x="120" y="67"/>
                  <a:pt x="140" y="106"/>
                </a:cubicBezTo>
                <a:cubicBezTo>
                  <a:pt x="102" y="118"/>
                  <a:pt x="64" y="120"/>
                  <a:pt x="41" y="120"/>
                </a:cubicBezTo>
                <a:cubicBezTo>
                  <a:pt x="35" y="120"/>
                  <a:pt x="30" y="120"/>
                  <a:pt x="27" y="120"/>
                </a:cubicBezTo>
                <a:cubicBezTo>
                  <a:pt x="35" y="82"/>
                  <a:pt x="60" y="51"/>
                  <a:pt x="94" y="35"/>
                </a:cubicBezTo>
                <a:close/>
                <a:moveTo>
                  <a:pt x="25" y="144"/>
                </a:moveTo>
                <a:cubicBezTo>
                  <a:pt x="25" y="142"/>
                  <a:pt x="25" y="140"/>
                  <a:pt x="25" y="138"/>
                </a:cubicBezTo>
                <a:cubicBezTo>
                  <a:pt x="28" y="138"/>
                  <a:pt x="34" y="138"/>
                  <a:pt x="41" y="138"/>
                </a:cubicBezTo>
                <a:cubicBezTo>
                  <a:pt x="65" y="138"/>
                  <a:pt x="107" y="136"/>
                  <a:pt x="148" y="122"/>
                </a:cubicBezTo>
                <a:cubicBezTo>
                  <a:pt x="152" y="130"/>
                  <a:pt x="155" y="137"/>
                  <a:pt x="158" y="145"/>
                </a:cubicBezTo>
                <a:cubicBezTo>
                  <a:pt x="129" y="154"/>
                  <a:pt x="107" y="169"/>
                  <a:pt x="91" y="184"/>
                </a:cubicBezTo>
                <a:cubicBezTo>
                  <a:pt x="73" y="200"/>
                  <a:pt x="62" y="216"/>
                  <a:pt x="57" y="225"/>
                </a:cubicBezTo>
                <a:cubicBezTo>
                  <a:pt x="37" y="203"/>
                  <a:pt x="25" y="175"/>
                  <a:pt x="25" y="144"/>
                </a:cubicBezTo>
                <a:close/>
                <a:moveTo>
                  <a:pt x="70" y="237"/>
                </a:moveTo>
                <a:cubicBezTo>
                  <a:pt x="71" y="237"/>
                  <a:pt x="71" y="237"/>
                  <a:pt x="71" y="236"/>
                </a:cubicBezTo>
                <a:cubicBezTo>
                  <a:pt x="79" y="223"/>
                  <a:pt x="108" y="179"/>
                  <a:pt x="165" y="162"/>
                </a:cubicBezTo>
                <a:cubicBezTo>
                  <a:pt x="175" y="189"/>
                  <a:pt x="183" y="219"/>
                  <a:pt x="190" y="254"/>
                </a:cubicBezTo>
                <a:cubicBezTo>
                  <a:pt x="176" y="260"/>
                  <a:pt x="160" y="263"/>
                  <a:pt x="144" y="263"/>
                </a:cubicBezTo>
                <a:cubicBezTo>
                  <a:pt x="116" y="263"/>
                  <a:pt x="91" y="254"/>
                  <a:pt x="70" y="237"/>
                </a:cubicBezTo>
                <a:close/>
                <a:moveTo>
                  <a:pt x="207" y="245"/>
                </a:moveTo>
                <a:cubicBezTo>
                  <a:pt x="200" y="213"/>
                  <a:pt x="192" y="183"/>
                  <a:pt x="183" y="158"/>
                </a:cubicBezTo>
                <a:cubicBezTo>
                  <a:pt x="192" y="156"/>
                  <a:pt x="202" y="155"/>
                  <a:pt x="212" y="155"/>
                </a:cubicBezTo>
                <a:cubicBezTo>
                  <a:pt x="227" y="155"/>
                  <a:pt x="244" y="157"/>
                  <a:pt x="262" y="162"/>
                </a:cubicBezTo>
                <a:cubicBezTo>
                  <a:pt x="257" y="197"/>
                  <a:pt x="236" y="227"/>
                  <a:pt x="207" y="24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751" tIns="36375" rIns="72751" bIns="36375"/>
          <a:lstStyle/>
          <a:p>
            <a:endParaRPr lang="zh-CN" altLang="en-US"/>
          </a:p>
        </p:txBody>
      </p:sp>
      <p:cxnSp>
        <p:nvCxnSpPr>
          <p:cNvPr id="59562" name="直接连接符 620"/>
          <p:cNvCxnSpPr>
            <a:cxnSpLocks noChangeShapeType="1"/>
          </p:cNvCxnSpPr>
          <p:nvPr/>
        </p:nvCxnSpPr>
        <p:spPr bwMode="auto">
          <a:xfrm>
            <a:off x="4837113" y="395288"/>
            <a:ext cx="0" cy="83026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平行四边形 6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7" name="平行四边形 7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49" name="矩形 8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项目摘要</a:t>
            </a:r>
          </a:p>
        </p:txBody>
      </p:sp>
      <p:grpSp>
        <p:nvGrpSpPr>
          <p:cNvPr id="31750" name="组合 11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1775" name="椭圆 9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776" name="等腰三角形 10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1751" name="任意多边形 12"/>
          <p:cNvSpPr>
            <a:spLocks/>
          </p:cNvSpPr>
          <p:nvPr/>
        </p:nvSpPr>
        <p:spPr bwMode="auto">
          <a:xfrm>
            <a:off x="4356100" y="2190750"/>
            <a:ext cx="1624013" cy="1624013"/>
          </a:xfrm>
          <a:custGeom>
            <a:avLst/>
            <a:gdLst>
              <a:gd name="T0" fmla="*/ 0 w 1624031"/>
              <a:gd name="T1" fmla="*/ 1623887 h 1624031"/>
              <a:gd name="T2" fmla="*/ 1623887 w 1624031"/>
              <a:gd name="T3" fmla="*/ 0 h 1624031"/>
              <a:gd name="T4" fmla="*/ 1623887 w 1624031"/>
              <a:gd name="T5" fmla="*/ 1623887 h 1624031"/>
              <a:gd name="T6" fmla="*/ 0 w 1624031"/>
              <a:gd name="T7" fmla="*/ 1623887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1624031"/>
                </a:moveTo>
                <a:cubicBezTo>
                  <a:pt x="0" y="727103"/>
                  <a:pt x="727103" y="0"/>
                  <a:pt x="1624031" y="0"/>
                </a:cubicBezTo>
                <a:lnTo>
                  <a:pt x="1624031" y="1624031"/>
                </a:lnTo>
                <a:lnTo>
                  <a:pt x="0" y="162403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46788" tIns="546788" rIns="71120" bIns="71120" anchor="ctr"/>
          <a:lstStyle/>
          <a:p>
            <a:endParaRPr lang="zh-CN" altLang="en-US"/>
          </a:p>
        </p:txBody>
      </p:sp>
      <p:sp>
        <p:nvSpPr>
          <p:cNvPr id="31752" name="任意多边形 13"/>
          <p:cNvSpPr>
            <a:spLocks/>
          </p:cNvSpPr>
          <p:nvPr/>
        </p:nvSpPr>
        <p:spPr bwMode="auto">
          <a:xfrm>
            <a:off x="6054725" y="2190750"/>
            <a:ext cx="1624013" cy="1624013"/>
          </a:xfrm>
          <a:custGeom>
            <a:avLst/>
            <a:gdLst>
              <a:gd name="T0" fmla="*/ 0 w 1624031"/>
              <a:gd name="T1" fmla="*/ 0 h 1624031"/>
              <a:gd name="T2" fmla="*/ 1623887 w 1624031"/>
              <a:gd name="T3" fmla="*/ 1623887 h 1624031"/>
              <a:gd name="T4" fmla="*/ 0 w 1624031"/>
              <a:gd name="T5" fmla="*/ 1623887 h 1624031"/>
              <a:gd name="T6" fmla="*/ 0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0"/>
                </a:moveTo>
                <a:cubicBezTo>
                  <a:pt x="896928" y="0"/>
                  <a:pt x="1624031" y="727103"/>
                  <a:pt x="1624031" y="1624031"/>
                </a:cubicBezTo>
                <a:lnTo>
                  <a:pt x="0" y="1624031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1120" tIns="546788" rIns="546788" bIns="71120" anchor="ctr"/>
          <a:lstStyle/>
          <a:p>
            <a:endParaRPr lang="zh-CN" altLang="en-US"/>
          </a:p>
        </p:txBody>
      </p:sp>
      <p:sp>
        <p:nvSpPr>
          <p:cNvPr id="31753" name="任意多边形 14"/>
          <p:cNvSpPr>
            <a:spLocks/>
          </p:cNvSpPr>
          <p:nvPr/>
        </p:nvSpPr>
        <p:spPr bwMode="auto">
          <a:xfrm>
            <a:off x="6054725" y="3890963"/>
            <a:ext cx="1624013" cy="1624012"/>
          </a:xfrm>
          <a:custGeom>
            <a:avLst/>
            <a:gdLst>
              <a:gd name="T0" fmla="*/ 1623887 w 1624031"/>
              <a:gd name="T1" fmla="*/ 0 h 1624031"/>
              <a:gd name="T2" fmla="*/ 0 w 1624031"/>
              <a:gd name="T3" fmla="*/ 1623879 h 1624031"/>
              <a:gd name="T4" fmla="*/ 0 w 1624031"/>
              <a:gd name="T5" fmla="*/ 0 h 1624031"/>
              <a:gd name="T6" fmla="*/ 1623887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0"/>
                </a:moveTo>
                <a:cubicBezTo>
                  <a:pt x="1624031" y="896928"/>
                  <a:pt x="896928" y="1624031"/>
                  <a:pt x="0" y="1624031"/>
                </a:cubicBezTo>
                <a:lnTo>
                  <a:pt x="0" y="0"/>
                </a:lnTo>
                <a:lnTo>
                  <a:pt x="1624031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1120" tIns="71121" rIns="546788" bIns="546788" anchor="ctr"/>
          <a:lstStyle/>
          <a:p>
            <a:endParaRPr lang="zh-CN" altLang="en-US"/>
          </a:p>
        </p:txBody>
      </p:sp>
      <p:sp>
        <p:nvSpPr>
          <p:cNvPr id="31754" name="任意多边形 15"/>
          <p:cNvSpPr>
            <a:spLocks/>
          </p:cNvSpPr>
          <p:nvPr/>
        </p:nvSpPr>
        <p:spPr bwMode="auto">
          <a:xfrm>
            <a:off x="4356100" y="3890963"/>
            <a:ext cx="1624013" cy="1624012"/>
          </a:xfrm>
          <a:custGeom>
            <a:avLst/>
            <a:gdLst>
              <a:gd name="T0" fmla="*/ 1623887 w 1624031"/>
              <a:gd name="T1" fmla="*/ 1623879 h 1624031"/>
              <a:gd name="T2" fmla="*/ 0 w 1624031"/>
              <a:gd name="T3" fmla="*/ 0 h 1624031"/>
              <a:gd name="T4" fmla="*/ 1623887 w 1624031"/>
              <a:gd name="T5" fmla="*/ 0 h 1624031"/>
              <a:gd name="T6" fmla="*/ 1623887 w 1624031"/>
              <a:gd name="T7" fmla="*/ 1623879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1624031"/>
                </a:moveTo>
                <a:cubicBezTo>
                  <a:pt x="727103" y="1624031"/>
                  <a:pt x="0" y="896928"/>
                  <a:pt x="0" y="0"/>
                </a:cubicBezTo>
                <a:lnTo>
                  <a:pt x="1624031" y="0"/>
                </a:lnTo>
                <a:lnTo>
                  <a:pt x="1624031" y="162403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46788" tIns="71120" rIns="71120" bIns="546788" anchor="ctr"/>
          <a:lstStyle/>
          <a:p>
            <a:endParaRPr lang="zh-CN" altLang="en-US"/>
          </a:p>
        </p:txBody>
      </p:sp>
      <p:sp>
        <p:nvSpPr>
          <p:cNvPr id="31755" name="环形箭头 16"/>
          <p:cNvSpPr>
            <a:spLocks/>
          </p:cNvSpPr>
          <p:nvPr/>
        </p:nvSpPr>
        <p:spPr bwMode="auto">
          <a:xfrm>
            <a:off x="5737225" y="3514725"/>
            <a:ext cx="560388" cy="487363"/>
          </a:xfrm>
          <a:custGeom>
            <a:avLst/>
            <a:gdLst>
              <a:gd name="T0" fmla="*/ 30460 w 560388"/>
              <a:gd name="T1" fmla="*/ 243682 h 487363"/>
              <a:gd name="T2" fmla="*/ 249501 w 560388"/>
              <a:gd name="T3" fmla="*/ 32077 h 487363"/>
              <a:gd name="T4" fmla="*/ 516122 w 560388"/>
              <a:gd name="T5" fmla="*/ 173769 h 487363"/>
              <a:gd name="T6" fmla="*/ 543710 w 560388"/>
              <a:gd name="T7" fmla="*/ 173769 h 487363"/>
              <a:gd name="T8" fmla="*/ 499468 w 560388"/>
              <a:gd name="T9" fmla="*/ 243681 h 487363"/>
              <a:gd name="T10" fmla="*/ 421870 w 560388"/>
              <a:gd name="T11" fmla="*/ 173769 h 487363"/>
              <a:gd name="T12" fmla="*/ 447939 w 560388"/>
              <a:gd name="T13" fmla="*/ 173769 h 487363"/>
              <a:gd name="T14" fmla="*/ 250116 w 560388"/>
              <a:gd name="T15" fmla="*/ 93325 h 487363"/>
              <a:gd name="T16" fmla="*/ 91382 w 560388"/>
              <a:gd name="T17" fmla="*/ 243681 h 487363"/>
              <a:gd name="T18" fmla="*/ 30460 w 560388"/>
              <a:gd name="T19" fmla="*/ 243682 h 48736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388" h="487363">
                <a:moveTo>
                  <a:pt x="30460" y="243682"/>
                </a:moveTo>
                <a:cubicBezTo>
                  <a:pt x="30460" y="136057"/>
                  <a:pt x="124402" y="45305"/>
                  <a:pt x="249501" y="32077"/>
                </a:cubicBezTo>
                <a:cubicBezTo>
                  <a:pt x="366390" y="19718"/>
                  <a:pt x="477503" y="78768"/>
                  <a:pt x="516122" y="173769"/>
                </a:cubicBezTo>
                <a:lnTo>
                  <a:pt x="543710" y="173769"/>
                </a:lnTo>
                <a:lnTo>
                  <a:pt x="499468" y="243681"/>
                </a:lnTo>
                <a:lnTo>
                  <a:pt x="421870" y="173769"/>
                </a:lnTo>
                <a:lnTo>
                  <a:pt x="447939" y="173769"/>
                </a:lnTo>
                <a:cubicBezTo>
                  <a:pt x="410479" y="115289"/>
                  <a:pt x="330680" y="82839"/>
                  <a:pt x="250116" y="93325"/>
                </a:cubicBezTo>
                <a:cubicBezTo>
                  <a:pt x="158631" y="105233"/>
                  <a:pt x="91382" y="168933"/>
                  <a:pt x="91382" y="243681"/>
                </a:cubicBezTo>
                <a:lnTo>
                  <a:pt x="30460" y="24368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6" name="环形箭头 17"/>
          <p:cNvSpPr>
            <a:spLocks/>
          </p:cNvSpPr>
          <p:nvPr/>
        </p:nvSpPr>
        <p:spPr bwMode="auto">
          <a:xfrm rot="10800000">
            <a:off x="5737225" y="3702050"/>
            <a:ext cx="560388" cy="488950"/>
          </a:xfrm>
          <a:custGeom>
            <a:avLst/>
            <a:gdLst>
              <a:gd name="T0" fmla="*/ 30559 w 560388"/>
              <a:gd name="T1" fmla="*/ 244475 h 488950"/>
              <a:gd name="T2" fmla="*/ 249413 w 560388"/>
              <a:gd name="T3" fmla="*/ 32191 h 488950"/>
              <a:gd name="T4" fmla="*/ 516129 w 560388"/>
              <a:gd name="T5" fmla="*/ 174583 h 488950"/>
              <a:gd name="T6" fmla="*/ 543848 w 560388"/>
              <a:gd name="T7" fmla="*/ 174584 h 488950"/>
              <a:gd name="T8" fmla="*/ 499269 w 560388"/>
              <a:gd name="T9" fmla="*/ 244475 h 488950"/>
              <a:gd name="T10" fmla="*/ 421611 w 560388"/>
              <a:gd name="T11" fmla="*/ 174584 h 488950"/>
              <a:gd name="T12" fmla="*/ 447832 w 560388"/>
              <a:gd name="T13" fmla="*/ 174584 h 488950"/>
              <a:gd name="T14" fmla="*/ 250011 w 560388"/>
              <a:gd name="T15" fmla="*/ 93649 h 488950"/>
              <a:gd name="T16" fmla="*/ 91677 w 560388"/>
              <a:gd name="T17" fmla="*/ 244475 h 488950"/>
              <a:gd name="T18" fmla="*/ 30559 w 560388"/>
              <a:gd name="T19" fmla="*/ 244475 h 48895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388" h="488950">
                <a:moveTo>
                  <a:pt x="30559" y="244475"/>
                </a:moveTo>
                <a:cubicBezTo>
                  <a:pt x="30559" y="136532"/>
                  <a:pt x="124407" y="45501"/>
                  <a:pt x="249413" y="32191"/>
                </a:cubicBezTo>
                <a:cubicBezTo>
                  <a:pt x="366402" y="19735"/>
                  <a:pt x="477613" y="79107"/>
                  <a:pt x="516129" y="174583"/>
                </a:cubicBezTo>
                <a:lnTo>
                  <a:pt x="543848" y="174584"/>
                </a:lnTo>
                <a:lnTo>
                  <a:pt x="499269" y="244475"/>
                </a:lnTo>
                <a:lnTo>
                  <a:pt x="421611" y="174584"/>
                </a:lnTo>
                <a:lnTo>
                  <a:pt x="447832" y="174584"/>
                </a:lnTo>
                <a:cubicBezTo>
                  <a:pt x="410479" y="115726"/>
                  <a:pt x="330619" y="83053"/>
                  <a:pt x="250011" y="93649"/>
                </a:cubicBezTo>
                <a:cubicBezTo>
                  <a:pt x="158739" y="105648"/>
                  <a:pt x="91677" y="169530"/>
                  <a:pt x="91677" y="244475"/>
                </a:cubicBezTo>
                <a:lnTo>
                  <a:pt x="30559" y="244475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7" name="Freeform 206"/>
          <p:cNvSpPr>
            <a:spLocks/>
          </p:cNvSpPr>
          <p:nvPr/>
        </p:nvSpPr>
        <p:spPr bwMode="auto">
          <a:xfrm rot="-3600000">
            <a:off x="4307681" y="2691607"/>
            <a:ext cx="339725" cy="163512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1758" name="Freeform 206"/>
          <p:cNvSpPr>
            <a:spLocks/>
          </p:cNvSpPr>
          <p:nvPr/>
        </p:nvSpPr>
        <p:spPr bwMode="auto">
          <a:xfrm rot="3600000" flipH="1">
            <a:off x="7350125" y="2692400"/>
            <a:ext cx="339725" cy="1619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1759" name="Freeform 206"/>
          <p:cNvSpPr>
            <a:spLocks/>
          </p:cNvSpPr>
          <p:nvPr/>
        </p:nvSpPr>
        <p:spPr bwMode="auto">
          <a:xfrm rot="-8100000">
            <a:off x="4518819" y="4925219"/>
            <a:ext cx="163513" cy="3397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1760" name="Freeform 206"/>
          <p:cNvSpPr>
            <a:spLocks/>
          </p:cNvSpPr>
          <p:nvPr/>
        </p:nvSpPr>
        <p:spPr bwMode="auto">
          <a:xfrm rot="8100000" flipH="1">
            <a:off x="7461250" y="4824413"/>
            <a:ext cx="161925" cy="3397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grpSp>
        <p:nvGrpSpPr>
          <p:cNvPr id="31761" name="组合 22"/>
          <p:cNvGrpSpPr>
            <a:grpSpLocks/>
          </p:cNvGrpSpPr>
          <p:nvPr/>
        </p:nvGrpSpPr>
        <p:grpSpPr bwMode="auto">
          <a:xfrm>
            <a:off x="6551613" y="2830513"/>
            <a:ext cx="488950" cy="487362"/>
            <a:chOff x="0" y="0"/>
            <a:chExt cx="488316" cy="488319"/>
          </a:xfrm>
        </p:grpSpPr>
        <p:sp>
          <p:nvSpPr>
            <p:cNvPr id="31773" name="AutoShape 81"/>
            <p:cNvSpPr>
              <a:spLocks/>
            </p:cNvSpPr>
            <p:nvPr/>
          </p:nvSpPr>
          <p:spPr bwMode="auto">
            <a:xfrm>
              <a:off x="0" y="0"/>
              <a:ext cx="488316" cy="488319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0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2147483647 w 21600"/>
                <a:gd name="T67" fmla="*/ 2147483647 h 21600"/>
                <a:gd name="T68" fmla="*/ 2147483647 w 21600"/>
                <a:gd name="T69" fmla="*/ 2147483647 h 21600"/>
                <a:gd name="T70" fmla="*/ 2147483647 w 21600"/>
                <a:gd name="T71" fmla="*/ 2147483647 h 21600"/>
                <a:gd name="T72" fmla="*/ 2147483647 w 21600"/>
                <a:gd name="T73" fmla="*/ 2147483647 h 21600"/>
                <a:gd name="T74" fmla="*/ 2147483647 w 21600"/>
                <a:gd name="T75" fmla="*/ 2147483647 h 216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8099" dir="2700000" algn="ctr" rotWithShape="0">
                      <a:srgbClr val="000000">
                        <a:alpha val="73996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endParaRPr lang="zh-CN" altLang="en-US"/>
            </a:p>
          </p:txBody>
        </p:sp>
        <p:sp>
          <p:nvSpPr>
            <p:cNvPr id="31774" name="AutoShape 82"/>
            <p:cNvSpPr>
              <a:spLocks/>
            </p:cNvSpPr>
            <p:nvPr/>
          </p:nvSpPr>
          <p:spPr bwMode="auto">
            <a:xfrm>
              <a:off x="45977" y="396063"/>
              <a:ext cx="45978" cy="46128"/>
            </a:xfrm>
            <a:custGeom>
              <a:avLst/>
              <a:gdLst>
                <a:gd name="T0" fmla="*/ 4551973 w 21600"/>
                <a:gd name="T1" fmla="*/ 6229463 h 21600"/>
                <a:gd name="T2" fmla="*/ 3034618 w 21600"/>
                <a:gd name="T3" fmla="*/ 4672053 h 21600"/>
                <a:gd name="T4" fmla="*/ 4551973 w 21600"/>
                <a:gd name="T5" fmla="*/ 3114701 h 21600"/>
                <a:gd name="T6" fmla="*/ 6069192 w 21600"/>
                <a:gd name="T7" fmla="*/ 4672053 h 21600"/>
                <a:gd name="T8" fmla="*/ 4551973 w 21600"/>
                <a:gd name="T9" fmla="*/ 6229463 h 21600"/>
                <a:gd name="T10" fmla="*/ 4551973 w 21600"/>
                <a:gd name="T11" fmla="*/ 0 h 21600"/>
                <a:gd name="T12" fmla="*/ 0 w 21600"/>
                <a:gd name="T13" fmla="*/ 4672053 h 21600"/>
                <a:gd name="T14" fmla="*/ 4551973 w 21600"/>
                <a:gd name="T15" fmla="*/ 9343803 h 21600"/>
                <a:gd name="T16" fmla="*/ 9103810 w 21600"/>
                <a:gd name="T17" fmla="*/ 4672053 h 21600"/>
                <a:gd name="T18" fmla="*/ 4551973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8099" dir="2700000" algn="ctr" rotWithShape="0">
                      <a:srgbClr val="000000">
                        <a:alpha val="73996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endParaRPr lang="zh-CN" altLang="en-US"/>
            </a:p>
          </p:txBody>
        </p:sp>
      </p:grpSp>
      <p:sp>
        <p:nvSpPr>
          <p:cNvPr id="31762" name="TextBox 13"/>
          <p:cNvSpPr txBox="1">
            <a:spLocks noChangeArrowheads="1"/>
          </p:cNvSpPr>
          <p:nvPr/>
        </p:nvSpPr>
        <p:spPr bwMode="auto">
          <a:xfrm>
            <a:off x="3349625" y="2535238"/>
            <a:ext cx="12779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公司简述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3" name="TextBox 13"/>
          <p:cNvSpPr txBox="1">
            <a:spLocks noChangeArrowheads="1"/>
          </p:cNvSpPr>
          <p:nvPr/>
        </p:nvSpPr>
        <p:spPr bwMode="auto">
          <a:xfrm>
            <a:off x="2162175" y="2857500"/>
            <a:ext cx="2001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4" name="TextBox 13"/>
          <p:cNvSpPr txBox="1">
            <a:spLocks noChangeArrowheads="1"/>
          </p:cNvSpPr>
          <p:nvPr/>
        </p:nvSpPr>
        <p:spPr bwMode="auto">
          <a:xfrm>
            <a:off x="7859713" y="253523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产品服务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5" name="TextBox 13"/>
          <p:cNvSpPr txBox="1">
            <a:spLocks noChangeArrowheads="1"/>
          </p:cNvSpPr>
          <p:nvPr/>
        </p:nvSpPr>
        <p:spPr bwMode="auto">
          <a:xfrm>
            <a:off x="7859713" y="2857500"/>
            <a:ext cx="2005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6" name="TextBox 13"/>
          <p:cNvSpPr txBox="1">
            <a:spLocks noChangeArrowheads="1"/>
          </p:cNvSpPr>
          <p:nvPr/>
        </p:nvSpPr>
        <p:spPr bwMode="auto">
          <a:xfrm>
            <a:off x="3335338" y="4821238"/>
            <a:ext cx="12763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目标市场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7" name="TextBox 13"/>
          <p:cNvSpPr txBox="1">
            <a:spLocks noChangeArrowheads="1"/>
          </p:cNvSpPr>
          <p:nvPr/>
        </p:nvSpPr>
        <p:spPr bwMode="auto">
          <a:xfrm>
            <a:off x="2162175" y="5143500"/>
            <a:ext cx="2001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8" name="TextBox 13"/>
          <p:cNvSpPr txBox="1">
            <a:spLocks noChangeArrowheads="1"/>
          </p:cNvSpPr>
          <p:nvPr/>
        </p:nvSpPr>
        <p:spPr bwMode="auto">
          <a:xfrm>
            <a:off x="7859713" y="482123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投资回报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9" name="TextBox 13"/>
          <p:cNvSpPr txBox="1">
            <a:spLocks noChangeArrowheads="1"/>
          </p:cNvSpPr>
          <p:nvPr/>
        </p:nvSpPr>
        <p:spPr bwMode="auto">
          <a:xfrm>
            <a:off x="7859713" y="5143500"/>
            <a:ext cx="2005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70" name="Freeform 153"/>
          <p:cNvSpPr>
            <a:spLocks noEditPoints="1"/>
          </p:cNvSpPr>
          <p:nvPr/>
        </p:nvSpPr>
        <p:spPr bwMode="auto">
          <a:xfrm>
            <a:off x="5167313" y="2857500"/>
            <a:ext cx="323850" cy="368300"/>
          </a:xfrm>
          <a:custGeom>
            <a:avLst/>
            <a:gdLst>
              <a:gd name="T0" fmla="*/ 0 w 143"/>
              <a:gd name="T1" fmla="*/ 2147483647 h 163"/>
              <a:gd name="T2" fmla="*/ 2147483647 w 143"/>
              <a:gd name="T3" fmla="*/ 0 h 163"/>
              <a:gd name="T4" fmla="*/ 2147483647 w 143"/>
              <a:gd name="T5" fmla="*/ 2147483647 h 163"/>
              <a:gd name="T6" fmla="*/ 2147483647 w 143"/>
              <a:gd name="T7" fmla="*/ 2147483647 h 163"/>
              <a:gd name="T8" fmla="*/ 2147483647 w 143"/>
              <a:gd name="T9" fmla="*/ 2147483647 h 163"/>
              <a:gd name="T10" fmla="*/ 2147483647 w 143"/>
              <a:gd name="T11" fmla="*/ 2147483647 h 163"/>
              <a:gd name="T12" fmla="*/ 2147483647 w 143"/>
              <a:gd name="T13" fmla="*/ 2147483647 h 163"/>
              <a:gd name="T14" fmla="*/ 2147483647 w 143"/>
              <a:gd name="T15" fmla="*/ 2147483647 h 163"/>
              <a:gd name="T16" fmla="*/ 2147483647 w 143"/>
              <a:gd name="T17" fmla="*/ 2147483647 h 163"/>
              <a:gd name="T18" fmla="*/ 2147483647 w 143"/>
              <a:gd name="T19" fmla="*/ 2147483647 h 163"/>
              <a:gd name="T20" fmla="*/ 2147483647 w 143"/>
              <a:gd name="T21" fmla="*/ 2147483647 h 163"/>
              <a:gd name="T22" fmla="*/ 2147483647 w 143"/>
              <a:gd name="T23" fmla="*/ 2147483647 h 163"/>
              <a:gd name="T24" fmla="*/ 2147483647 w 143"/>
              <a:gd name="T25" fmla="*/ 2147483647 h 163"/>
              <a:gd name="T26" fmla="*/ 2147483647 w 143"/>
              <a:gd name="T27" fmla="*/ 2147483647 h 163"/>
              <a:gd name="T28" fmla="*/ 2147483647 w 143"/>
              <a:gd name="T29" fmla="*/ 2147483647 h 163"/>
              <a:gd name="T30" fmla="*/ 2147483647 w 143"/>
              <a:gd name="T31" fmla="*/ 2147483647 h 163"/>
              <a:gd name="T32" fmla="*/ 2147483647 w 143"/>
              <a:gd name="T33" fmla="*/ 2147483647 h 163"/>
              <a:gd name="T34" fmla="*/ 2147483647 w 143"/>
              <a:gd name="T35" fmla="*/ 2147483647 h 163"/>
              <a:gd name="T36" fmla="*/ 2147483647 w 143"/>
              <a:gd name="T37" fmla="*/ 2147483647 h 163"/>
              <a:gd name="T38" fmla="*/ 2147483647 w 143"/>
              <a:gd name="T39" fmla="*/ 2147483647 h 163"/>
              <a:gd name="T40" fmla="*/ 2147483647 w 143"/>
              <a:gd name="T41" fmla="*/ 2147483647 h 163"/>
              <a:gd name="T42" fmla="*/ 2147483647 w 143"/>
              <a:gd name="T43" fmla="*/ 2147483647 h 163"/>
              <a:gd name="T44" fmla="*/ 2147483647 w 143"/>
              <a:gd name="T45" fmla="*/ 2147483647 h 163"/>
              <a:gd name="T46" fmla="*/ 2147483647 w 143"/>
              <a:gd name="T47" fmla="*/ 2147483647 h 163"/>
              <a:gd name="T48" fmla="*/ 2147483647 w 143"/>
              <a:gd name="T49" fmla="*/ 2147483647 h 163"/>
              <a:gd name="T50" fmla="*/ 2147483647 w 143"/>
              <a:gd name="T51" fmla="*/ 2147483647 h 163"/>
              <a:gd name="T52" fmla="*/ 2147483647 w 143"/>
              <a:gd name="T53" fmla="*/ 2147483647 h 163"/>
              <a:gd name="T54" fmla="*/ 2147483647 w 143"/>
              <a:gd name="T55" fmla="*/ 2147483647 h 163"/>
              <a:gd name="T56" fmla="*/ 2147483647 w 143"/>
              <a:gd name="T57" fmla="*/ 2147483647 h 163"/>
              <a:gd name="T58" fmla="*/ 2147483647 w 143"/>
              <a:gd name="T59" fmla="*/ 2147483647 h 163"/>
              <a:gd name="T60" fmla="*/ 2147483647 w 143"/>
              <a:gd name="T61" fmla="*/ 2147483647 h 163"/>
              <a:gd name="T62" fmla="*/ 2147483647 w 143"/>
              <a:gd name="T63" fmla="*/ 2147483647 h 163"/>
              <a:gd name="T64" fmla="*/ 2147483647 w 143"/>
              <a:gd name="T65" fmla="*/ 2147483647 h 163"/>
              <a:gd name="T66" fmla="*/ 2147483647 w 143"/>
              <a:gd name="T67" fmla="*/ 2147483647 h 163"/>
              <a:gd name="T68" fmla="*/ 2147483647 w 143"/>
              <a:gd name="T69" fmla="*/ 2147483647 h 163"/>
              <a:gd name="T70" fmla="*/ 2147483647 w 143"/>
              <a:gd name="T71" fmla="*/ 2147483647 h 163"/>
              <a:gd name="T72" fmla="*/ 2147483647 w 143"/>
              <a:gd name="T73" fmla="*/ 2147483647 h 16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3" h="163">
                <a:moveTo>
                  <a:pt x="0" y="0"/>
                </a:moveTo>
                <a:lnTo>
                  <a:pt x="0" y="163"/>
                </a:lnTo>
                <a:lnTo>
                  <a:pt x="143" y="163"/>
                </a:lnTo>
                <a:lnTo>
                  <a:pt x="143" y="0"/>
                </a:lnTo>
                <a:lnTo>
                  <a:pt x="0" y="0"/>
                </a:lnTo>
                <a:close/>
                <a:moveTo>
                  <a:pt x="22" y="151"/>
                </a:moveTo>
                <a:lnTo>
                  <a:pt x="8" y="151"/>
                </a:lnTo>
                <a:lnTo>
                  <a:pt x="8" y="137"/>
                </a:lnTo>
                <a:lnTo>
                  <a:pt x="22" y="137"/>
                </a:lnTo>
                <a:lnTo>
                  <a:pt x="22" y="151"/>
                </a:lnTo>
                <a:close/>
                <a:moveTo>
                  <a:pt x="22" y="126"/>
                </a:moveTo>
                <a:lnTo>
                  <a:pt x="8" y="126"/>
                </a:lnTo>
                <a:lnTo>
                  <a:pt x="8" y="112"/>
                </a:lnTo>
                <a:lnTo>
                  <a:pt x="22" y="112"/>
                </a:lnTo>
                <a:lnTo>
                  <a:pt x="22" y="126"/>
                </a:lnTo>
                <a:close/>
                <a:moveTo>
                  <a:pt x="22" y="101"/>
                </a:moveTo>
                <a:lnTo>
                  <a:pt x="8" y="101"/>
                </a:lnTo>
                <a:lnTo>
                  <a:pt x="8" y="87"/>
                </a:lnTo>
                <a:lnTo>
                  <a:pt x="22" y="87"/>
                </a:lnTo>
                <a:lnTo>
                  <a:pt x="22" y="101"/>
                </a:lnTo>
                <a:close/>
                <a:moveTo>
                  <a:pt x="22" y="77"/>
                </a:moveTo>
                <a:lnTo>
                  <a:pt x="8" y="77"/>
                </a:lnTo>
                <a:lnTo>
                  <a:pt x="8" y="62"/>
                </a:lnTo>
                <a:lnTo>
                  <a:pt x="22" y="62"/>
                </a:lnTo>
                <a:lnTo>
                  <a:pt x="22" y="77"/>
                </a:lnTo>
                <a:close/>
                <a:moveTo>
                  <a:pt x="22" y="52"/>
                </a:moveTo>
                <a:lnTo>
                  <a:pt x="8" y="52"/>
                </a:lnTo>
                <a:lnTo>
                  <a:pt x="8" y="37"/>
                </a:lnTo>
                <a:lnTo>
                  <a:pt x="22" y="37"/>
                </a:lnTo>
                <a:lnTo>
                  <a:pt x="22" y="52"/>
                </a:lnTo>
                <a:close/>
                <a:moveTo>
                  <a:pt x="22" y="27"/>
                </a:moveTo>
                <a:lnTo>
                  <a:pt x="8" y="27"/>
                </a:lnTo>
                <a:lnTo>
                  <a:pt x="8" y="12"/>
                </a:lnTo>
                <a:lnTo>
                  <a:pt x="22" y="12"/>
                </a:lnTo>
                <a:lnTo>
                  <a:pt x="22" y="27"/>
                </a:lnTo>
                <a:close/>
                <a:moveTo>
                  <a:pt x="112" y="143"/>
                </a:moveTo>
                <a:lnTo>
                  <a:pt x="30" y="143"/>
                </a:lnTo>
                <a:lnTo>
                  <a:pt x="30" y="91"/>
                </a:lnTo>
                <a:lnTo>
                  <a:pt x="112" y="91"/>
                </a:lnTo>
                <a:lnTo>
                  <a:pt x="112" y="143"/>
                </a:lnTo>
                <a:close/>
                <a:moveTo>
                  <a:pt x="112" y="71"/>
                </a:moveTo>
                <a:lnTo>
                  <a:pt x="30" y="71"/>
                </a:lnTo>
                <a:lnTo>
                  <a:pt x="30" y="20"/>
                </a:lnTo>
                <a:lnTo>
                  <a:pt x="112" y="20"/>
                </a:lnTo>
                <a:lnTo>
                  <a:pt x="112" y="71"/>
                </a:lnTo>
                <a:close/>
                <a:moveTo>
                  <a:pt x="135" y="151"/>
                </a:moveTo>
                <a:lnTo>
                  <a:pt x="121" y="151"/>
                </a:lnTo>
                <a:lnTo>
                  <a:pt x="121" y="137"/>
                </a:lnTo>
                <a:lnTo>
                  <a:pt x="135" y="137"/>
                </a:lnTo>
                <a:lnTo>
                  <a:pt x="135" y="151"/>
                </a:lnTo>
                <a:close/>
                <a:moveTo>
                  <a:pt x="135" y="126"/>
                </a:moveTo>
                <a:lnTo>
                  <a:pt x="121" y="126"/>
                </a:lnTo>
                <a:lnTo>
                  <a:pt x="121" y="112"/>
                </a:lnTo>
                <a:lnTo>
                  <a:pt x="135" y="112"/>
                </a:lnTo>
                <a:lnTo>
                  <a:pt x="135" y="126"/>
                </a:lnTo>
                <a:close/>
                <a:moveTo>
                  <a:pt x="135" y="101"/>
                </a:moveTo>
                <a:lnTo>
                  <a:pt x="121" y="101"/>
                </a:lnTo>
                <a:lnTo>
                  <a:pt x="121" y="87"/>
                </a:lnTo>
                <a:lnTo>
                  <a:pt x="135" y="87"/>
                </a:lnTo>
                <a:lnTo>
                  <a:pt x="135" y="101"/>
                </a:lnTo>
                <a:close/>
                <a:moveTo>
                  <a:pt x="135" y="77"/>
                </a:moveTo>
                <a:lnTo>
                  <a:pt x="121" y="77"/>
                </a:lnTo>
                <a:lnTo>
                  <a:pt x="121" y="62"/>
                </a:lnTo>
                <a:lnTo>
                  <a:pt x="135" y="62"/>
                </a:lnTo>
                <a:lnTo>
                  <a:pt x="135" y="77"/>
                </a:lnTo>
                <a:close/>
                <a:moveTo>
                  <a:pt x="135" y="52"/>
                </a:moveTo>
                <a:lnTo>
                  <a:pt x="121" y="52"/>
                </a:lnTo>
                <a:lnTo>
                  <a:pt x="121" y="37"/>
                </a:lnTo>
                <a:lnTo>
                  <a:pt x="135" y="37"/>
                </a:lnTo>
                <a:lnTo>
                  <a:pt x="135" y="52"/>
                </a:lnTo>
                <a:close/>
                <a:moveTo>
                  <a:pt x="135" y="27"/>
                </a:moveTo>
                <a:lnTo>
                  <a:pt x="121" y="27"/>
                </a:lnTo>
                <a:lnTo>
                  <a:pt x="121" y="12"/>
                </a:lnTo>
                <a:lnTo>
                  <a:pt x="135" y="12"/>
                </a:lnTo>
                <a:lnTo>
                  <a:pt x="135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751" tIns="36375" rIns="72751" bIns="36375"/>
          <a:lstStyle/>
          <a:p>
            <a:endParaRPr lang="zh-CN" altLang="en-US"/>
          </a:p>
        </p:txBody>
      </p:sp>
      <p:pic>
        <p:nvPicPr>
          <p:cNvPr id="31771" name="组合 5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4376738"/>
            <a:ext cx="4032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72" name="组合 58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4359275"/>
            <a:ext cx="3968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73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环境分析</a:t>
            </a:r>
          </a:p>
        </p:txBody>
      </p:sp>
      <p:sp>
        <p:nvSpPr>
          <p:cNvPr id="32774" name="Title 20"/>
          <p:cNvSpPr txBox="1">
            <a:spLocks noChangeArrowheads="1"/>
          </p:cNvSpPr>
          <p:nvPr/>
        </p:nvSpPr>
        <p:spPr bwMode="auto">
          <a:xfrm>
            <a:off x="1568450" y="4686300"/>
            <a:ext cx="86677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900" b="1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 </a:t>
            </a:r>
          </a:p>
        </p:txBody>
      </p:sp>
      <p:sp>
        <p:nvSpPr>
          <p:cNvPr id="32775" name="Oval 2"/>
          <p:cNvSpPr>
            <a:spLocks noChangeArrowheads="1"/>
          </p:cNvSpPr>
          <p:nvPr/>
        </p:nvSpPr>
        <p:spPr bwMode="auto">
          <a:xfrm>
            <a:off x="2081213" y="2382838"/>
            <a:ext cx="2181225" cy="21812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76" name="Oval 3"/>
          <p:cNvSpPr>
            <a:spLocks noChangeArrowheads="1"/>
          </p:cNvSpPr>
          <p:nvPr/>
        </p:nvSpPr>
        <p:spPr bwMode="auto">
          <a:xfrm>
            <a:off x="1735138" y="2262188"/>
            <a:ext cx="908050" cy="906462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77" name="Oval 41"/>
          <p:cNvSpPr>
            <a:spLocks noChangeArrowheads="1"/>
          </p:cNvSpPr>
          <p:nvPr/>
        </p:nvSpPr>
        <p:spPr bwMode="auto">
          <a:xfrm>
            <a:off x="5100638" y="2382838"/>
            <a:ext cx="2181225" cy="2181225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78" name="Oval 50"/>
          <p:cNvSpPr>
            <a:spLocks noChangeArrowheads="1"/>
          </p:cNvSpPr>
          <p:nvPr/>
        </p:nvSpPr>
        <p:spPr bwMode="auto">
          <a:xfrm>
            <a:off x="4756150" y="2262188"/>
            <a:ext cx="906463" cy="906462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79" name="Oval 52"/>
          <p:cNvSpPr>
            <a:spLocks noChangeArrowheads="1"/>
          </p:cNvSpPr>
          <p:nvPr/>
        </p:nvSpPr>
        <p:spPr bwMode="auto">
          <a:xfrm>
            <a:off x="8074025" y="2382838"/>
            <a:ext cx="2181225" cy="2181225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0" name="Oval 53"/>
          <p:cNvSpPr>
            <a:spLocks noChangeArrowheads="1"/>
          </p:cNvSpPr>
          <p:nvPr/>
        </p:nvSpPr>
        <p:spPr bwMode="auto">
          <a:xfrm>
            <a:off x="7729538" y="2262188"/>
            <a:ext cx="906462" cy="906462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1" name="Title 20"/>
          <p:cNvSpPr txBox="1">
            <a:spLocks noChangeArrowheads="1"/>
          </p:cNvSpPr>
          <p:nvPr/>
        </p:nvSpPr>
        <p:spPr bwMode="auto">
          <a:xfrm>
            <a:off x="4640263" y="4676775"/>
            <a:ext cx="8683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900" b="1">
                <a:solidFill>
                  <a:srgbClr val="00B0F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 </a:t>
            </a:r>
          </a:p>
        </p:txBody>
      </p:sp>
      <p:sp>
        <p:nvSpPr>
          <p:cNvPr id="32782" name="Title 20"/>
          <p:cNvSpPr txBox="1">
            <a:spLocks noChangeArrowheads="1"/>
          </p:cNvSpPr>
          <p:nvPr/>
        </p:nvSpPr>
        <p:spPr bwMode="auto">
          <a:xfrm>
            <a:off x="7712075" y="4686300"/>
            <a:ext cx="868363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900" b="1">
                <a:solidFill>
                  <a:srgbClr val="40404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 </a:t>
            </a:r>
          </a:p>
        </p:txBody>
      </p:sp>
      <p:sp>
        <p:nvSpPr>
          <p:cNvPr id="32783" name="Freeform 300"/>
          <p:cNvSpPr>
            <a:spLocks noChangeAspect="1"/>
          </p:cNvSpPr>
          <p:nvPr/>
        </p:nvSpPr>
        <p:spPr bwMode="auto">
          <a:xfrm>
            <a:off x="1962150" y="2465388"/>
            <a:ext cx="438150" cy="441325"/>
          </a:xfrm>
          <a:custGeom>
            <a:avLst/>
            <a:gdLst>
              <a:gd name="T0" fmla="*/ 2147483647 w 1472"/>
              <a:gd name="T1" fmla="*/ 0 h 1481"/>
              <a:gd name="T2" fmla="*/ 2147483647 w 1472"/>
              <a:gd name="T3" fmla="*/ 2147483647 h 1481"/>
              <a:gd name="T4" fmla="*/ 2147483647 w 1472"/>
              <a:gd name="T5" fmla="*/ 2147483647 h 1481"/>
              <a:gd name="T6" fmla="*/ 0 w 1472"/>
              <a:gd name="T7" fmla="*/ 2147483647 h 1481"/>
              <a:gd name="T8" fmla="*/ 0 w 1472"/>
              <a:gd name="T9" fmla="*/ 2147483647 h 1481"/>
              <a:gd name="T10" fmla="*/ 2147483647 w 1472"/>
              <a:gd name="T11" fmla="*/ 2147483647 h 1481"/>
              <a:gd name="T12" fmla="*/ 2147483647 w 1472"/>
              <a:gd name="T13" fmla="*/ 2147483647 h 1481"/>
              <a:gd name="T14" fmla="*/ 2147483647 w 1472"/>
              <a:gd name="T15" fmla="*/ 2147483647 h 1481"/>
              <a:gd name="T16" fmla="*/ 2147483647 w 1472"/>
              <a:gd name="T17" fmla="*/ 2147483647 h 1481"/>
              <a:gd name="T18" fmla="*/ 2147483647 w 1472"/>
              <a:gd name="T19" fmla="*/ 2147483647 h 1481"/>
              <a:gd name="T20" fmla="*/ 2147483647 w 1472"/>
              <a:gd name="T21" fmla="*/ 2147483647 h 1481"/>
              <a:gd name="T22" fmla="*/ 2147483647 w 1472"/>
              <a:gd name="T23" fmla="*/ 2147483647 h 1481"/>
              <a:gd name="T24" fmla="*/ 2147483647 w 1472"/>
              <a:gd name="T25" fmla="*/ 2147483647 h 1481"/>
              <a:gd name="T26" fmla="*/ 2147483647 w 1472"/>
              <a:gd name="T27" fmla="*/ 0 h 1481"/>
              <a:gd name="T28" fmla="*/ 2147483647 w 1472"/>
              <a:gd name="T29" fmla="*/ 2147483647 h 1481"/>
              <a:gd name="T30" fmla="*/ 2147483647 w 1472"/>
              <a:gd name="T31" fmla="*/ 2147483647 h 1481"/>
              <a:gd name="T32" fmla="*/ 2147483647 w 1472"/>
              <a:gd name="T33" fmla="*/ 2147483647 h 1481"/>
              <a:gd name="T34" fmla="*/ 2147483647 w 1472"/>
              <a:gd name="T35" fmla="*/ 2147483647 h 1481"/>
              <a:gd name="T36" fmla="*/ 2147483647 w 1472"/>
              <a:gd name="T37" fmla="*/ 2147483647 h 1481"/>
              <a:gd name="T38" fmla="*/ 2147483647 w 1472"/>
              <a:gd name="T39" fmla="*/ 2147483647 h 1481"/>
              <a:gd name="T40" fmla="*/ 2147483647 w 1472"/>
              <a:gd name="T41" fmla="*/ 2147483647 h 148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472" h="1481">
                <a:moveTo>
                  <a:pt x="1011" y="0"/>
                </a:moveTo>
                <a:cubicBezTo>
                  <a:pt x="752" y="0"/>
                  <a:pt x="543" y="209"/>
                  <a:pt x="543" y="468"/>
                </a:cubicBezTo>
                <a:cubicBezTo>
                  <a:pt x="543" y="518"/>
                  <a:pt x="560" y="577"/>
                  <a:pt x="577" y="635"/>
                </a:cubicBezTo>
                <a:cubicBezTo>
                  <a:pt x="0" y="1204"/>
                  <a:pt x="0" y="1204"/>
                  <a:pt x="0" y="1204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276" y="1480"/>
                  <a:pt x="276" y="1480"/>
                  <a:pt x="276" y="1480"/>
                </a:cubicBezTo>
                <a:cubicBezTo>
                  <a:pt x="276" y="1313"/>
                  <a:pt x="276" y="1313"/>
                  <a:pt x="276" y="1313"/>
                </a:cubicBezTo>
                <a:cubicBezTo>
                  <a:pt x="435" y="1313"/>
                  <a:pt x="435" y="1313"/>
                  <a:pt x="435" y="1313"/>
                </a:cubicBezTo>
                <a:cubicBezTo>
                  <a:pt x="435" y="1154"/>
                  <a:pt x="435" y="1154"/>
                  <a:pt x="435" y="1154"/>
                </a:cubicBezTo>
                <a:cubicBezTo>
                  <a:pt x="602" y="1154"/>
                  <a:pt x="602" y="1154"/>
                  <a:pt x="602" y="1154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95" y="920"/>
                  <a:pt x="953" y="928"/>
                  <a:pt x="1011" y="928"/>
                </a:cubicBezTo>
                <a:cubicBezTo>
                  <a:pt x="1271" y="928"/>
                  <a:pt x="1471" y="727"/>
                  <a:pt x="1471" y="468"/>
                </a:cubicBezTo>
                <a:cubicBezTo>
                  <a:pt x="1471" y="209"/>
                  <a:pt x="1271" y="0"/>
                  <a:pt x="1011" y="0"/>
                </a:cubicBezTo>
                <a:close/>
                <a:moveTo>
                  <a:pt x="1145" y="493"/>
                </a:moveTo>
                <a:cubicBezTo>
                  <a:pt x="1053" y="493"/>
                  <a:pt x="986" y="426"/>
                  <a:pt x="986" y="334"/>
                </a:cubicBezTo>
                <a:cubicBezTo>
                  <a:pt x="986" y="234"/>
                  <a:pt x="1053" y="167"/>
                  <a:pt x="1145" y="167"/>
                </a:cubicBezTo>
                <a:cubicBezTo>
                  <a:pt x="1237" y="167"/>
                  <a:pt x="1312" y="234"/>
                  <a:pt x="1312" y="334"/>
                </a:cubicBezTo>
                <a:cubicBezTo>
                  <a:pt x="1312" y="426"/>
                  <a:pt x="1237" y="493"/>
                  <a:pt x="1145" y="493"/>
                </a:cubicBezTo>
                <a:close/>
                <a:moveTo>
                  <a:pt x="1145" y="493"/>
                </a:moveTo>
                <a:lnTo>
                  <a:pt x="1145" y="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32784" name="Freeform 300"/>
          <p:cNvSpPr>
            <a:spLocks noChangeAspect="1"/>
          </p:cNvSpPr>
          <p:nvPr/>
        </p:nvSpPr>
        <p:spPr bwMode="auto">
          <a:xfrm>
            <a:off x="4973638" y="2465388"/>
            <a:ext cx="439737" cy="441325"/>
          </a:xfrm>
          <a:custGeom>
            <a:avLst/>
            <a:gdLst>
              <a:gd name="T0" fmla="*/ 2147483647 w 1472"/>
              <a:gd name="T1" fmla="*/ 0 h 1481"/>
              <a:gd name="T2" fmla="*/ 2147483647 w 1472"/>
              <a:gd name="T3" fmla="*/ 2147483647 h 1481"/>
              <a:gd name="T4" fmla="*/ 2147483647 w 1472"/>
              <a:gd name="T5" fmla="*/ 2147483647 h 1481"/>
              <a:gd name="T6" fmla="*/ 0 w 1472"/>
              <a:gd name="T7" fmla="*/ 2147483647 h 1481"/>
              <a:gd name="T8" fmla="*/ 0 w 1472"/>
              <a:gd name="T9" fmla="*/ 2147483647 h 1481"/>
              <a:gd name="T10" fmla="*/ 2147483647 w 1472"/>
              <a:gd name="T11" fmla="*/ 2147483647 h 1481"/>
              <a:gd name="T12" fmla="*/ 2147483647 w 1472"/>
              <a:gd name="T13" fmla="*/ 2147483647 h 1481"/>
              <a:gd name="T14" fmla="*/ 2147483647 w 1472"/>
              <a:gd name="T15" fmla="*/ 2147483647 h 1481"/>
              <a:gd name="T16" fmla="*/ 2147483647 w 1472"/>
              <a:gd name="T17" fmla="*/ 2147483647 h 1481"/>
              <a:gd name="T18" fmla="*/ 2147483647 w 1472"/>
              <a:gd name="T19" fmla="*/ 2147483647 h 1481"/>
              <a:gd name="T20" fmla="*/ 2147483647 w 1472"/>
              <a:gd name="T21" fmla="*/ 2147483647 h 1481"/>
              <a:gd name="T22" fmla="*/ 2147483647 w 1472"/>
              <a:gd name="T23" fmla="*/ 2147483647 h 1481"/>
              <a:gd name="T24" fmla="*/ 2147483647 w 1472"/>
              <a:gd name="T25" fmla="*/ 2147483647 h 1481"/>
              <a:gd name="T26" fmla="*/ 2147483647 w 1472"/>
              <a:gd name="T27" fmla="*/ 0 h 1481"/>
              <a:gd name="T28" fmla="*/ 2147483647 w 1472"/>
              <a:gd name="T29" fmla="*/ 2147483647 h 1481"/>
              <a:gd name="T30" fmla="*/ 2147483647 w 1472"/>
              <a:gd name="T31" fmla="*/ 2147483647 h 1481"/>
              <a:gd name="T32" fmla="*/ 2147483647 w 1472"/>
              <a:gd name="T33" fmla="*/ 2147483647 h 1481"/>
              <a:gd name="T34" fmla="*/ 2147483647 w 1472"/>
              <a:gd name="T35" fmla="*/ 2147483647 h 1481"/>
              <a:gd name="T36" fmla="*/ 2147483647 w 1472"/>
              <a:gd name="T37" fmla="*/ 2147483647 h 1481"/>
              <a:gd name="T38" fmla="*/ 2147483647 w 1472"/>
              <a:gd name="T39" fmla="*/ 2147483647 h 1481"/>
              <a:gd name="T40" fmla="*/ 2147483647 w 1472"/>
              <a:gd name="T41" fmla="*/ 2147483647 h 148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472" h="1481">
                <a:moveTo>
                  <a:pt x="1011" y="0"/>
                </a:moveTo>
                <a:cubicBezTo>
                  <a:pt x="752" y="0"/>
                  <a:pt x="543" y="209"/>
                  <a:pt x="543" y="468"/>
                </a:cubicBezTo>
                <a:cubicBezTo>
                  <a:pt x="543" y="518"/>
                  <a:pt x="560" y="577"/>
                  <a:pt x="577" y="635"/>
                </a:cubicBezTo>
                <a:cubicBezTo>
                  <a:pt x="0" y="1204"/>
                  <a:pt x="0" y="1204"/>
                  <a:pt x="0" y="1204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276" y="1480"/>
                  <a:pt x="276" y="1480"/>
                  <a:pt x="276" y="1480"/>
                </a:cubicBezTo>
                <a:cubicBezTo>
                  <a:pt x="276" y="1313"/>
                  <a:pt x="276" y="1313"/>
                  <a:pt x="276" y="1313"/>
                </a:cubicBezTo>
                <a:cubicBezTo>
                  <a:pt x="435" y="1313"/>
                  <a:pt x="435" y="1313"/>
                  <a:pt x="435" y="1313"/>
                </a:cubicBezTo>
                <a:cubicBezTo>
                  <a:pt x="435" y="1154"/>
                  <a:pt x="435" y="1154"/>
                  <a:pt x="435" y="1154"/>
                </a:cubicBezTo>
                <a:cubicBezTo>
                  <a:pt x="602" y="1154"/>
                  <a:pt x="602" y="1154"/>
                  <a:pt x="602" y="1154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95" y="920"/>
                  <a:pt x="953" y="928"/>
                  <a:pt x="1011" y="928"/>
                </a:cubicBezTo>
                <a:cubicBezTo>
                  <a:pt x="1271" y="928"/>
                  <a:pt x="1471" y="727"/>
                  <a:pt x="1471" y="468"/>
                </a:cubicBezTo>
                <a:cubicBezTo>
                  <a:pt x="1471" y="209"/>
                  <a:pt x="1271" y="0"/>
                  <a:pt x="1011" y="0"/>
                </a:cubicBezTo>
                <a:close/>
                <a:moveTo>
                  <a:pt x="1145" y="493"/>
                </a:moveTo>
                <a:cubicBezTo>
                  <a:pt x="1053" y="493"/>
                  <a:pt x="986" y="426"/>
                  <a:pt x="986" y="334"/>
                </a:cubicBezTo>
                <a:cubicBezTo>
                  <a:pt x="986" y="234"/>
                  <a:pt x="1053" y="167"/>
                  <a:pt x="1145" y="167"/>
                </a:cubicBezTo>
                <a:cubicBezTo>
                  <a:pt x="1237" y="167"/>
                  <a:pt x="1312" y="234"/>
                  <a:pt x="1312" y="334"/>
                </a:cubicBezTo>
                <a:cubicBezTo>
                  <a:pt x="1312" y="426"/>
                  <a:pt x="1237" y="493"/>
                  <a:pt x="1145" y="493"/>
                </a:cubicBezTo>
                <a:close/>
                <a:moveTo>
                  <a:pt x="1145" y="493"/>
                </a:moveTo>
                <a:lnTo>
                  <a:pt x="1145" y="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32785" name="Freeform 300"/>
          <p:cNvSpPr>
            <a:spLocks noChangeAspect="1"/>
          </p:cNvSpPr>
          <p:nvPr/>
        </p:nvSpPr>
        <p:spPr bwMode="auto">
          <a:xfrm>
            <a:off x="7950200" y="2452688"/>
            <a:ext cx="438150" cy="439737"/>
          </a:xfrm>
          <a:custGeom>
            <a:avLst/>
            <a:gdLst>
              <a:gd name="T0" fmla="*/ 2147483647 w 1472"/>
              <a:gd name="T1" fmla="*/ 0 h 1481"/>
              <a:gd name="T2" fmla="*/ 2147483647 w 1472"/>
              <a:gd name="T3" fmla="*/ 2147483647 h 1481"/>
              <a:gd name="T4" fmla="*/ 2147483647 w 1472"/>
              <a:gd name="T5" fmla="*/ 2147483647 h 1481"/>
              <a:gd name="T6" fmla="*/ 0 w 1472"/>
              <a:gd name="T7" fmla="*/ 2147483647 h 1481"/>
              <a:gd name="T8" fmla="*/ 0 w 1472"/>
              <a:gd name="T9" fmla="*/ 2147483647 h 1481"/>
              <a:gd name="T10" fmla="*/ 2147483647 w 1472"/>
              <a:gd name="T11" fmla="*/ 2147483647 h 1481"/>
              <a:gd name="T12" fmla="*/ 2147483647 w 1472"/>
              <a:gd name="T13" fmla="*/ 2147483647 h 1481"/>
              <a:gd name="T14" fmla="*/ 2147483647 w 1472"/>
              <a:gd name="T15" fmla="*/ 2147483647 h 1481"/>
              <a:gd name="T16" fmla="*/ 2147483647 w 1472"/>
              <a:gd name="T17" fmla="*/ 2147483647 h 1481"/>
              <a:gd name="T18" fmla="*/ 2147483647 w 1472"/>
              <a:gd name="T19" fmla="*/ 2147483647 h 1481"/>
              <a:gd name="T20" fmla="*/ 2147483647 w 1472"/>
              <a:gd name="T21" fmla="*/ 2147483647 h 1481"/>
              <a:gd name="T22" fmla="*/ 2147483647 w 1472"/>
              <a:gd name="T23" fmla="*/ 2147483647 h 1481"/>
              <a:gd name="T24" fmla="*/ 2147483647 w 1472"/>
              <a:gd name="T25" fmla="*/ 2147483647 h 1481"/>
              <a:gd name="T26" fmla="*/ 2147483647 w 1472"/>
              <a:gd name="T27" fmla="*/ 0 h 1481"/>
              <a:gd name="T28" fmla="*/ 2147483647 w 1472"/>
              <a:gd name="T29" fmla="*/ 2147483647 h 1481"/>
              <a:gd name="T30" fmla="*/ 2147483647 w 1472"/>
              <a:gd name="T31" fmla="*/ 2147483647 h 1481"/>
              <a:gd name="T32" fmla="*/ 2147483647 w 1472"/>
              <a:gd name="T33" fmla="*/ 2147483647 h 1481"/>
              <a:gd name="T34" fmla="*/ 2147483647 w 1472"/>
              <a:gd name="T35" fmla="*/ 2147483647 h 1481"/>
              <a:gd name="T36" fmla="*/ 2147483647 w 1472"/>
              <a:gd name="T37" fmla="*/ 2147483647 h 1481"/>
              <a:gd name="T38" fmla="*/ 2147483647 w 1472"/>
              <a:gd name="T39" fmla="*/ 2147483647 h 1481"/>
              <a:gd name="T40" fmla="*/ 2147483647 w 1472"/>
              <a:gd name="T41" fmla="*/ 2147483647 h 148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472" h="1481">
                <a:moveTo>
                  <a:pt x="1011" y="0"/>
                </a:moveTo>
                <a:cubicBezTo>
                  <a:pt x="752" y="0"/>
                  <a:pt x="543" y="209"/>
                  <a:pt x="543" y="468"/>
                </a:cubicBezTo>
                <a:cubicBezTo>
                  <a:pt x="543" y="518"/>
                  <a:pt x="560" y="577"/>
                  <a:pt x="577" y="635"/>
                </a:cubicBezTo>
                <a:cubicBezTo>
                  <a:pt x="0" y="1204"/>
                  <a:pt x="0" y="1204"/>
                  <a:pt x="0" y="1204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276" y="1480"/>
                  <a:pt x="276" y="1480"/>
                  <a:pt x="276" y="1480"/>
                </a:cubicBezTo>
                <a:cubicBezTo>
                  <a:pt x="276" y="1313"/>
                  <a:pt x="276" y="1313"/>
                  <a:pt x="276" y="1313"/>
                </a:cubicBezTo>
                <a:cubicBezTo>
                  <a:pt x="435" y="1313"/>
                  <a:pt x="435" y="1313"/>
                  <a:pt x="435" y="1313"/>
                </a:cubicBezTo>
                <a:cubicBezTo>
                  <a:pt x="435" y="1154"/>
                  <a:pt x="435" y="1154"/>
                  <a:pt x="435" y="1154"/>
                </a:cubicBezTo>
                <a:cubicBezTo>
                  <a:pt x="602" y="1154"/>
                  <a:pt x="602" y="1154"/>
                  <a:pt x="602" y="1154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95" y="920"/>
                  <a:pt x="953" y="928"/>
                  <a:pt x="1011" y="928"/>
                </a:cubicBezTo>
                <a:cubicBezTo>
                  <a:pt x="1271" y="928"/>
                  <a:pt x="1471" y="727"/>
                  <a:pt x="1471" y="468"/>
                </a:cubicBezTo>
                <a:cubicBezTo>
                  <a:pt x="1471" y="209"/>
                  <a:pt x="1271" y="0"/>
                  <a:pt x="1011" y="0"/>
                </a:cubicBezTo>
                <a:close/>
                <a:moveTo>
                  <a:pt x="1145" y="493"/>
                </a:moveTo>
                <a:cubicBezTo>
                  <a:pt x="1053" y="493"/>
                  <a:pt x="986" y="426"/>
                  <a:pt x="986" y="334"/>
                </a:cubicBezTo>
                <a:cubicBezTo>
                  <a:pt x="986" y="234"/>
                  <a:pt x="1053" y="167"/>
                  <a:pt x="1145" y="167"/>
                </a:cubicBezTo>
                <a:cubicBezTo>
                  <a:pt x="1237" y="167"/>
                  <a:pt x="1312" y="234"/>
                  <a:pt x="1312" y="334"/>
                </a:cubicBezTo>
                <a:cubicBezTo>
                  <a:pt x="1312" y="426"/>
                  <a:pt x="1237" y="493"/>
                  <a:pt x="1145" y="493"/>
                </a:cubicBezTo>
                <a:close/>
                <a:moveTo>
                  <a:pt x="1145" y="493"/>
                </a:moveTo>
                <a:lnTo>
                  <a:pt x="1145" y="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32786" name="TextBox 13"/>
          <p:cNvSpPr txBox="1">
            <a:spLocks noChangeArrowheads="1"/>
          </p:cNvSpPr>
          <p:nvPr/>
        </p:nvSpPr>
        <p:spPr bwMode="auto">
          <a:xfrm>
            <a:off x="2339975" y="4814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行业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7" name="TextBox 13"/>
          <p:cNvSpPr txBox="1">
            <a:spLocks noChangeArrowheads="1"/>
          </p:cNvSpPr>
          <p:nvPr/>
        </p:nvSpPr>
        <p:spPr bwMode="auto">
          <a:xfrm>
            <a:off x="2339975" y="5135563"/>
            <a:ext cx="20304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亮亮图文旗舰店</a:t>
            </a:r>
            <a:r>
              <a:rPr lang="en-US" altLang="zh-CN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https://liangliangtuwen.tmall.com</a:t>
            </a:r>
            <a:endParaRPr lang="en-US" altLang="zh-CN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8" name="TextBox 13"/>
          <p:cNvSpPr txBox="1">
            <a:spLocks noChangeArrowheads="1"/>
          </p:cNvSpPr>
          <p:nvPr/>
        </p:nvSpPr>
        <p:spPr bwMode="auto">
          <a:xfrm>
            <a:off x="5413375" y="4814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9" name="TextBox 13"/>
          <p:cNvSpPr txBox="1">
            <a:spLocks noChangeArrowheads="1"/>
          </p:cNvSpPr>
          <p:nvPr/>
        </p:nvSpPr>
        <p:spPr bwMode="auto">
          <a:xfrm>
            <a:off x="5413375" y="51355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0" name="TextBox 13"/>
          <p:cNvSpPr txBox="1">
            <a:spLocks noChangeArrowheads="1"/>
          </p:cNvSpPr>
          <p:nvPr/>
        </p:nvSpPr>
        <p:spPr bwMode="auto">
          <a:xfrm>
            <a:off x="8467725" y="4814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1" name="TextBox 13"/>
          <p:cNvSpPr txBox="1">
            <a:spLocks noChangeArrowheads="1"/>
          </p:cNvSpPr>
          <p:nvPr/>
        </p:nvSpPr>
        <p:spPr bwMode="auto">
          <a:xfrm>
            <a:off x="8467725" y="51355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2792" name="组合 4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688" y="3054350"/>
            <a:ext cx="9144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93" name="组合 60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850" y="2876550"/>
            <a:ext cx="860425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94" name="Gruppieren 180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2992438"/>
            <a:ext cx="7747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795" name="组合 7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2796" name="椭圆 7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2797" name="等腰三角形 75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97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核心优势</a:t>
            </a:r>
          </a:p>
        </p:txBody>
      </p:sp>
      <p:sp>
        <p:nvSpPr>
          <p:cNvPr id="33798" name="L 形 11"/>
          <p:cNvSpPr>
            <a:spLocks/>
          </p:cNvSpPr>
          <p:nvPr/>
        </p:nvSpPr>
        <p:spPr bwMode="auto">
          <a:xfrm rot="5400000">
            <a:off x="1986757" y="3810794"/>
            <a:ext cx="1265237" cy="2105025"/>
          </a:xfrm>
          <a:custGeom>
            <a:avLst/>
            <a:gdLst>
              <a:gd name="T0" fmla="*/ 0 w 1265237"/>
              <a:gd name="T1" fmla="*/ 0 h 2105025"/>
              <a:gd name="T2" fmla="*/ 203830 w 1265237"/>
              <a:gd name="T3" fmla="*/ 0 h 2105025"/>
              <a:gd name="T4" fmla="*/ 203830 w 1265237"/>
              <a:gd name="T5" fmla="*/ 1901069 h 2105025"/>
              <a:gd name="T6" fmla="*/ 1265237 w 1265237"/>
              <a:gd name="T7" fmla="*/ 1901069 h 2105025"/>
              <a:gd name="T8" fmla="*/ 1265237 w 1265237"/>
              <a:gd name="T9" fmla="*/ 2105025 h 2105025"/>
              <a:gd name="T10" fmla="*/ 0 w 1265237"/>
              <a:gd name="T11" fmla="*/ 2105025 h 2105025"/>
              <a:gd name="T12" fmla="*/ 0 w 1265237"/>
              <a:gd name="T13" fmla="*/ 0 h 21050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7" h="2105025">
                <a:moveTo>
                  <a:pt x="0" y="0"/>
                </a:moveTo>
                <a:lnTo>
                  <a:pt x="203830" y="0"/>
                </a:lnTo>
                <a:lnTo>
                  <a:pt x="203830" y="1901069"/>
                </a:lnTo>
                <a:lnTo>
                  <a:pt x="1265237" y="1901069"/>
                </a:lnTo>
                <a:lnTo>
                  <a:pt x="1265237" y="2105025"/>
                </a:lnTo>
                <a:lnTo>
                  <a:pt x="0" y="2105025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799" name="等腰三角形 12"/>
          <p:cNvSpPr>
            <a:spLocks noChangeArrowheads="1"/>
          </p:cNvSpPr>
          <p:nvPr/>
        </p:nvSpPr>
        <p:spPr bwMode="auto">
          <a:xfrm>
            <a:off x="3317875" y="3656013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0" name="L 形 13"/>
          <p:cNvSpPr>
            <a:spLocks/>
          </p:cNvSpPr>
          <p:nvPr/>
        </p:nvSpPr>
        <p:spPr bwMode="auto">
          <a:xfrm rot="5400000">
            <a:off x="4314032" y="3236119"/>
            <a:ext cx="1265237" cy="2105025"/>
          </a:xfrm>
          <a:custGeom>
            <a:avLst/>
            <a:gdLst>
              <a:gd name="T0" fmla="*/ 0 w 1265237"/>
              <a:gd name="T1" fmla="*/ 0 h 2105025"/>
              <a:gd name="T2" fmla="*/ 203830 w 1265237"/>
              <a:gd name="T3" fmla="*/ 0 h 2105025"/>
              <a:gd name="T4" fmla="*/ 203830 w 1265237"/>
              <a:gd name="T5" fmla="*/ 1901069 h 2105025"/>
              <a:gd name="T6" fmla="*/ 1265237 w 1265237"/>
              <a:gd name="T7" fmla="*/ 1901069 h 2105025"/>
              <a:gd name="T8" fmla="*/ 1265237 w 1265237"/>
              <a:gd name="T9" fmla="*/ 2105025 h 2105025"/>
              <a:gd name="T10" fmla="*/ 0 w 1265237"/>
              <a:gd name="T11" fmla="*/ 2105025 h 2105025"/>
              <a:gd name="T12" fmla="*/ 0 w 1265237"/>
              <a:gd name="T13" fmla="*/ 0 h 21050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7" h="2105025">
                <a:moveTo>
                  <a:pt x="0" y="0"/>
                </a:moveTo>
                <a:lnTo>
                  <a:pt x="203830" y="0"/>
                </a:lnTo>
                <a:lnTo>
                  <a:pt x="203830" y="1901069"/>
                </a:lnTo>
                <a:lnTo>
                  <a:pt x="1265237" y="1901069"/>
                </a:lnTo>
                <a:lnTo>
                  <a:pt x="1265237" y="2105025"/>
                </a:lnTo>
                <a:lnTo>
                  <a:pt x="0" y="2105025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1" name="等腰三角形 14"/>
          <p:cNvSpPr>
            <a:spLocks noChangeArrowheads="1"/>
          </p:cNvSpPr>
          <p:nvPr/>
        </p:nvSpPr>
        <p:spPr bwMode="auto">
          <a:xfrm>
            <a:off x="5645150" y="3079750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2" name="L 形 15"/>
          <p:cNvSpPr>
            <a:spLocks/>
          </p:cNvSpPr>
          <p:nvPr/>
        </p:nvSpPr>
        <p:spPr bwMode="auto">
          <a:xfrm rot="5400000">
            <a:off x="6641307" y="2659856"/>
            <a:ext cx="1265238" cy="2105025"/>
          </a:xfrm>
          <a:custGeom>
            <a:avLst/>
            <a:gdLst>
              <a:gd name="T0" fmla="*/ 0 w 1265238"/>
              <a:gd name="T1" fmla="*/ 0 h 2105025"/>
              <a:gd name="T2" fmla="*/ 203830 w 1265238"/>
              <a:gd name="T3" fmla="*/ 0 h 2105025"/>
              <a:gd name="T4" fmla="*/ 203830 w 1265238"/>
              <a:gd name="T5" fmla="*/ 1901069 h 2105025"/>
              <a:gd name="T6" fmla="*/ 1265238 w 1265238"/>
              <a:gd name="T7" fmla="*/ 1901069 h 2105025"/>
              <a:gd name="T8" fmla="*/ 1265238 w 1265238"/>
              <a:gd name="T9" fmla="*/ 2105025 h 2105025"/>
              <a:gd name="T10" fmla="*/ 0 w 1265238"/>
              <a:gd name="T11" fmla="*/ 2105025 h 2105025"/>
              <a:gd name="T12" fmla="*/ 0 w 1265238"/>
              <a:gd name="T13" fmla="*/ 0 h 21050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8" h="2105025">
                <a:moveTo>
                  <a:pt x="0" y="0"/>
                </a:moveTo>
                <a:lnTo>
                  <a:pt x="203830" y="0"/>
                </a:lnTo>
                <a:lnTo>
                  <a:pt x="203830" y="1901069"/>
                </a:lnTo>
                <a:lnTo>
                  <a:pt x="1265238" y="1901069"/>
                </a:lnTo>
                <a:lnTo>
                  <a:pt x="1265238" y="2105025"/>
                </a:lnTo>
                <a:lnTo>
                  <a:pt x="0" y="2105025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3" name="等腰三角形 16"/>
          <p:cNvSpPr>
            <a:spLocks noChangeArrowheads="1"/>
          </p:cNvSpPr>
          <p:nvPr/>
        </p:nvSpPr>
        <p:spPr bwMode="auto">
          <a:xfrm>
            <a:off x="7972425" y="2503488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4" name="L 形 17"/>
          <p:cNvSpPr>
            <a:spLocks/>
          </p:cNvSpPr>
          <p:nvPr/>
        </p:nvSpPr>
        <p:spPr bwMode="auto">
          <a:xfrm rot="5400000">
            <a:off x="8967788" y="2082800"/>
            <a:ext cx="1265237" cy="2106613"/>
          </a:xfrm>
          <a:custGeom>
            <a:avLst/>
            <a:gdLst>
              <a:gd name="T0" fmla="*/ 0 w 1265237"/>
              <a:gd name="T1" fmla="*/ 0 h 2106613"/>
              <a:gd name="T2" fmla="*/ 203830 w 1265237"/>
              <a:gd name="T3" fmla="*/ 0 h 2106613"/>
              <a:gd name="T4" fmla="*/ 203830 w 1265237"/>
              <a:gd name="T5" fmla="*/ 1902657 h 2106613"/>
              <a:gd name="T6" fmla="*/ 1265237 w 1265237"/>
              <a:gd name="T7" fmla="*/ 1902657 h 2106613"/>
              <a:gd name="T8" fmla="*/ 1265237 w 1265237"/>
              <a:gd name="T9" fmla="*/ 2106613 h 2106613"/>
              <a:gd name="T10" fmla="*/ 0 w 1265237"/>
              <a:gd name="T11" fmla="*/ 2106613 h 2106613"/>
              <a:gd name="T12" fmla="*/ 0 w 1265237"/>
              <a:gd name="T13" fmla="*/ 0 h 21066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7" h="2106613">
                <a:moveTo>
                  <a:pt x="0" y="0"/>
                </a:moveTo>
                <a:lnTo>
                  <a:pt x="203830" y="0"/>
                </a:lnTo>
                <a:lnTo>
                  <a:pt x="203830" y="1902657"/>
                </a:lnTo>
                <a:lnTo>
                  <a:pt x="1265237" y="1902657"/>
                </a:lnTo>
                <a:lnTo>
                  <a:pt x="1265237" y="2106613"/>
                </a:lnTo>
                <a:lnTo>
                  <a:pt x="0" y="2106613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5" name="Freeform 205"/>
          <p:cNvSpPr>
            <a:spLocks noEditPoints="1"/>
          </p:cNvSpPr>
          <p:nvPr/>
        </p:nvSpPr>
        <p:spPr bwMode="auto">
          <a:xfrm>
            <a:off x="9474200" y="2063750"/>
            <a:ext cx="165100" cy="160338"/>
          </a:xfrm>
          <a:custGeom>
            <a:avLst/>
            <a:gdLst>
              <a:gd name="T0" fmla="*/ 2147483647 w 71"/>
              <a:gd name="T1" fmla="*/ 2147483647 h 69"/>
              <a:gd name="T2" fmla="*/ 2147483647 w 71"/>
              <a:gd name="T3" fmla="*/ 2147483647 h 69"/>
              <a:gd name="T4" fmla="*/ 2147483647 w 71"/>
              <a:gd name="T5" fmla="*/ 2147483647 h 69"/>
              <a:gd name="T6" fmla="*/ 2147483647 w 71"/>
              <a:gd name="T7" fmla="*/ 2147483647 h 69"/>
              <a:gd name="T8" fmla="*/ 2147483647 w 71"/>
              <a:gd name="T9" fmla="*/ 2147483647 h 69"/>
              <a:gd name="T10" fmla="*/ 2147483647 w 71"/>
              <a:gd name="T11" fmla="*/ 2147483647 h 69"/>
              <a:gd name="T12" fmla="*/ 2147483647 w 71"/>
              <a:gd name="T13" fmla="*/ 0 h 69"/>
              <a:gd name="T14" fmla="*/ 0 w 71"/>
              <a:gd name="T15" fmla="*/ 0 h 69"/>
              <a:gd name="T16" fmla="*/ 0 w 71"/>
              <a:gd name="T17" fmla="*/ 2147483647 h 69"/>
              <a:gd name="T18" fmla="*/ 2147483647 w 71"/>
              <a:gd name="T19" fmla="*/ 2147483647 h 69"/>
              <a:gd name="T20" fmla="*/ 2147483647 w 71"/>
              <a:gd name="T21" fmla="*/ 2147483647 h 69"/>
              <a:gd name="T22" fmla="*/ 2147483647 w 71"/>
              <a:gd name="T23" fmla="*/ 2147483647 h 69"/>
              <a:gd name="T24" fmla="*/ 2147483647 w 71"/>
              <a:gd name="T25" fmla="*/ 2147483647 h 69"/>
              <a:gd name="T26" fmla="*/ 2147483647 w 71"/>
              <a:gd name="T27" fmla="*/ 2147483647 h 69"/>
              <a:gd name="T28" fmla="*/ 2147483647 w 71"/>
              <a:gd name="T29" fmla="*/ 2147483647 h 69"/>
              <a:gd name="T30" fmla="*/ 2147483647 w 71"/>
              <a:gd name="T31" fmla="*/ 2147483647 h 69"/>
              <a:gd name="T32" fmla="*/ 2147483647 w 71"/>
              <a:gd name="T33" fmla="*/ 2147483647 h 69"/>
              <a:gd name="T34" fmla="*/ 2147483647 w 71"/>
              <a:gd name="T35" fmla="*/ 2147483647 h 69"/>
              <a:gd name="T36" fmla="*/ 2147483647 w 71"/>
              <a:gd name="T37" fmla="*/ 2147483647 h 69"/>
              <a:gd name="T38" fmla="*/ 2147483647 w 71"/>
              <a:gd name="T39" fmla="*/ 2147483647 h 69"/>
              <a:gd name="T40" fmla="*/ 2147483647 w 71"/>
              <a:gd name="T41" fmla="*/ 2147483647 h 69"/>
              <a:gd name="T42" fmla="*/ 2147483647 w 71"/>
              <a:gd name="T43" fmla="*/ 2147483647 h 69"/>
              <a:gd name="T44" fmla="*/ 2147483647 w 71"/>
              <a:gd name="T45" fmla="*/ 2147483647 h 69"/>
              <a:gd name="T46" fmla="*/ 2147483647 w 71"/>
              <a:gd name="T47" fmla="*/ 2147483647 h 69"/>
              <a:gd name="T48" fmla="*/ 2147483647 w 71"/>
              <a:gd name="T49" fmla="*/ 2147483647 h 69"/>
              <a:gd name="T50" fmla="*/ 2147483647 w 71"/>
              <a:gd name="T51" fmla="*/ 2147483647 h 69"/>
              <a:gd name="T52" fmla="*/ 2147483647 w 71"/>
              <a:gd name="T53" fmla="*/ 2147483647 h 69"/>
              <a:gd name="T54" fmla="*/ 2147483647 w 71"/>
              <a:gd name="T55" fmla="*/ 2147483647 h 69"/>
              <a:gd name="T56" fmla="*/ 2147483647 w 71"/>
              <a:gd name="T57" fmla="*/ 2147483647 h 69"/>
              <a:gd name="T58" fmla="*/ 2147483647 w 71"/>
              <a:gd name="T59" fmla="*/ 2147483647 h 69"/>
              <a:gd name="T60" fmla="*/ 2147483647 w 71"/>
              <a:gd name="T61" fmla="*/ 2147483647 h 69"/>
              <a:gd name="T62" fmla="*/ 2147483647 w 71"/>
              <a:gd name="T63" fmla="*/ 2147483647 h 69"/>
              <a:gd name="T64" fmla="*/ 2147483647 w 71"/>
              <a:gd name="T65" fmla="*/ 2147483647 h 69"/>
              <a:gd name="T66" fmla="*/ 2147483647 w 71"/>
              <a:gd name="T67" fmla="*/ 2147483647 h 6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1" h="69">
                <a:moveTo>
                  <a:pt x="12" y="69"/>
                </a:moveTo>
                <a:lnTo>
                  <a:pt x="12" y="67"/>
                </a:lnTo>
                <a:lnTo>
                  <a:pt x="64" y="67"/>
                </a:lnTo>
                <a:lnTo>
                  <a:pt x="64" y="69"/>
                </a:lnTo>
                <a:lnTo>
                  <a:pt x="71" y="69"/>
                </a:lnTo>
                <a:lnTo>
                  <a:pt x="71" y="10"/>
                </a:lnTo>
                <a:lnTo>
                  <a:pt x="59" y="0"/>
                </a:lnTo>
                <a:lnTo>
                  <a:pt x="0" y="0"/>
                </a:lnTo>
                <a:lnTo>
                  <a:pt x="0" y="69"/>
                </a:lnTo>
                <a:lnTo>
                  <a:pt x="12" y="69"/>
                </a:lnTo>
                <a:close/>
                <a:moveTo>
                  <a:pt x="59" y="3"/>
                </a:moveTo>
                <a:lnTo>
                  <a:pt x="69" y="12"/>
                </a:lnTo>
                <a:lnTo>
                  <a:pt x="59" y="12"/>
                </a:lnTo>
                <a:lnTo>
                  <a:pt x="59" y="3"/>
                </a:lnTo>
                <a:close/>
                <a:moveTo>
                  <a:pt x="12" y="17"/>
                </a:moveTo>
                <a:lnTo>
                  <a:pt x="64" y="17"/>
                </a:lnTo>
                <a:lnTo>
                  <a:pt x="64" y="22"/>
                </a:lnTo>
                <a:lnTo>
                  <a:pt x="12" y="22"/>
                </a:lnTo>
                <a:lnTo>
                  <a:pt x="12" y="17"/>
                </a:lnTo>
                <a:close/>
                <a:moveTo>
                  <a:pt x="12" y="29"/>
                </a:moveTo>
                <a:lnTo>
                  <a:pt x="64" y="29"/>
                </a:lnTo>
                <a:lnTo>
                  <a:pt x="64" y="33"/>
                </a:lnTo>
                <a:lnTo>
                  <a:pt x="12" y="33"/>
                </a:lnTo>
                <a:lnTo>
                  <a:pt x="12" y="29"/>
                </a:lnTo>
                <a:close/>
                <a:moveTo>
                  <a:pt x="12" y="41"/>
                </a:moveTo>
                <a:lnTo>
                  <a:pt x="64" y="41"/>
                </a:lnTo>
                <a:lnTo>
                  <a:pt x="64" y="48"/>
                </a:lnTo>
                <a:lnTo>
                  <a:pt x="12" y="48"/>
                </a:lnTo>
                <a:lnTo>
                  <a:pt x="12" y="41"/>
                </a:lnTo>
                <a:close/>
                <a:moveTo>
                  <a:pt x="12" y="52"/>
                </a:moveTo>
                <a:lnTo>
                  <a:pt x="64" y="52"/>
                </a:lnTo>
                <a:lnTo>
                  <a:pt x="64" y="59"/>
                </a:lnTo>
                <a:lnTo>
                  <a:pt x="12" y="59"/>
                </a:lnTo>
                <a:lnTo>
                  <a:pt x="12" y="5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33806" name="Freeform 206"/>
          <p:cNvSpPr>
            <a:spLocks/>
          </p:cNvSpPr>
          <p:nvPr/>
        </p:nvSpPr>
        <p:spPr bwMode="auto">
          <a:xfrm>
            <a:off x="9469438" y="2360613"/>
            <a:ext cx="284162" cy="52387"/>
          </a:xfrm>
          <a:custGeom>
            <a:avLst/>
            <a:gdLst>
              <a:gd name="T0" fmla="*/ 2147483647 w 52"/>
              <a:gd name="T1" fmla="*/ 0 h 10"/>
              <a:gd name="T2" fmla="*/ 2147483647 w 52"/>
              <a:gd name="T3" fmla="*/ 0 h 10"/>
              <a:gd name="T4" fmla="*/ 0 w 52"/>
              <a:gd name="T5" fmla="*/ 2147483647 h 10"/>
              <a:gd name="T6" fmla="*/ 2147483647 w 52"/>
              <a:gd name="T7" fmla="*/ 2147483647 h 10"/>
              <a:gd name="T8" fmla="*/ 2147483647 w 52"/>
              <a:gd name="T9" fmla="*/ 2147483647 h 10"/>
              <a:gd name="T10" fmla="*/ 2147483647 w 52"/>
              <a:gd name="T11" fmla="*/ 2147483647 h 10"/>
              <a:gd name="T12" fmla="*/ 2147483647 w 52"/>
              <a:gd name="T13" fmla="*/ 0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" h="10">
                <a:moveTo>
                  <a:pt x="47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8"/>
                  <a:pt x="2" y="10"/>
                  <a:pt x="5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9" y="10"/>
                  <a:pt x="52" y="8"/>
                  <a:pt x="52" y="5"/>
                </a:cubicBezTo>
                <a:cubicBezTo>
                  <a:pt x="52" y="2"/>
                  <a:pt x="49" y="0"/>
                  <a:pt x="47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33807" name="Freeform 207"/>
          <p:cNvSpPr>
            <a:spLocks noEditPoints="1"/>
          </p:cNvSpPr>
          <p:nvPr/>
        </p:nvSpPr>
        <p:spPr bwMode="auto">
          <a:xfrm>
            <a:off x="9423400" y="2216150"/>
            <a:ext cx="355600" cy="165100"/>
          </a:xfrm>
          <a:custGeom>
            <a:avLst/>
            <a:gdLst>
              <a:gd name="T0" fmla="*/ 2147483647 w 65"/>
              <a:gd name="T1" fmla="*/ 0 h 30"/>
              <a:gd name="T2" fmla="*/ 2147483647 w 65"/>
              <a:gd name="T3" fmla="*/ 0 h 30"/>
              <a:gd name="T4" fmla="*/ 2147483647 w 65"/>
              <a:gd name="T5" fmla="*/ 2147483647 h 30"/>
              <a:gd name="T6" fmla="*/ 2147483647 w 65"/>
              <a:gd name="T7" fmla="*/ 2147483647 h 30"/>
              <a:gd name="T8" fmla="*/ 2147483647 w 65"/>
              <a:gd name="T9" fmla="*/ 0 h 30"/>
              <a:gd name="T10" fmla="*/ 2147483647 w 65"/>
              <a:gd name="T11" fmla="*/ 0 h 30"/>
              <a:gd name="T12" fmla="*/ 0 w 65"/>
              <a:gd name="T13" fmla="*/ 2147483647 h 30"/>
              <a:gd name="T14" fmla="*/ 0 w 65"/>
              <a:gd name="T15" fmla="*/ 2147483647 h 30"/>
              <a:gd name="T16" fmla="*/ 2147483647 w 65"/>
              <a:gd name="T17" fmla="*/ 2147483647 h 30"/>
              <a:gd name="T18" fmla="*/ 2147483647 w 65"/>
              <a:gd name="T19" fmla="*/ 2147483647 h 30"/>
              <a:gd name="T20" fmla="*/ 2147483647 w 65"/>
              <a:gd name="T21" fmla="*/ 2147483647 h 30"/>
              <a:gd name="T22" fmla="*/ 2147483647 w 65"/>
              <a:gd name="T23" fmla="*/ 2147483647 h 30"/>
              <a:gd name="T24" fmla="*/ 2147483647 w 65"/>
              <a:gd name="T25" fmla="*/ 2147483647 h 30"/>
              <a:gd name="T26" fmla="*/ 2147483647 w 65"/>
              <a:gd name="T27" fmla="*/ 2147483647 h 30"/>
              <a:gd name="T28" fmla="*/ 2147483647 w 65"/>
              <a:gd name="T29" fmla="*/ 2147483647 h 30"/>
              <a:gd name="T30" fmla="*/ 2147483647 w 65"/>
              <a:gd name="T31" fmla="*/ 2147483647 h 30"/>
              <a:gd name="T32" fmla="*/ 2147483647 w 65"/>
              <a:gd name="T33" fmla="*/ 2147483647 h 30"/>
              <a:gd name="T34" fmla="*/ 2147483647 w 65"/>
              <a:gd name="T35" fmla="*/ 2147483647 h 30"/>
              <a:gd name="T36" fmla="*/ 2147483647 w 65"/>
              <a:gd name="T37" fmla="*/ 0 h 30"/>
              <a:gd name="T38" fmla="*/ 2147483647 w 65"/>
              <a:gd name="T39" fmla="*/ 2147483647 h 30"/>
              <a:gd name="T40" fmla="*/ 2147483647 w 65"/>
              <a:gd name="T41" fmla="*/ 2147483647 h 30"/>
              <a:gd name="T42" fmla="*/ 2147483647 w 65"/>
              <a:gd name="T43" fmla="*/ 2147483647 h 30"/>
              <a:gd name="T44" fmla="*/ 2147483647 w 65"/>
              <a:gd name="T45" fmla="*/ 2147483647 h 30"/>
              <a:gd name="T46" fmla="*/ 2147483647 w 65"/>
              <a:gd name="T47" fmla="*/ 2147483647 h 3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5" h="30">
                <a:moveTo>
                  <a:pt x="60" y="0"/>
                </a:moveTo>
                <a:cubicBezTo>
                  <a:pt x="43" y="0"/>
                  <a:pt x="43" y="0"/>
                  <a:pt x="43" y="0"/>
                </a:cubicBezTo>
                <a:cubicBezTo>
                  <a:pt x="43" y="6"/>
                  <a:pt x="43" y="6"/>
                  <a:pt x="43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7"/>
                  <a:pt x="2" y="29"/>
                  <a:pt x="5" y="30"/>
                </a:cubicBezTo>
                <a:cubicBezTo>
                  <a:pt x="5" y="29"/>
                  <a:pt x="5" y="29"/>
                  <a:pt x="5" y="28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6" y="23"/>
                  <a:pt x="9" y="21"/>
                  <a:pt x="12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8" y="21"/>
                  <a:pt x="61" y="24"/>
                  <a:pt x="61" y="28"/>
                </a:cubicBezTo>
                <a:cubicBezTo>
                  <a:pt x="61" y="29"/>
                  <a:pt x="61" y="29"/>
                  <a:pt x="61" y="30"/>
                </a:cubicBezTo>
                <a:cubicBezTo>
                  <a:pt x="63" y="29"/>
                  <a:pt x="65" y="27"/>
                  <a:pt x="65" y="24"/>
                </a:cubicBezTo>
                <a:cubicBezTo>
                  <a:pt x="65" y="6"/>
                  <a:pt x="65" y="6"/>
                  <a:pt x="65" y="6"/>
                </a:cubicBezTo>
                <a:cubicBezTo>
                  <a:pt x="65" y="3"/>
                  <a:pt x="63" y="0"/>
                  <a:pt x="60" y="0"/>
                </a:cubicBezTo>
                <a:close/>
                <a:moveTo>
                  <a:pt x="56" y="12"/>
                </a:moveTo>
                <a:cubicBezTo>
                  <a:pt x="54" y="12"/>
                  <a:pt x="52" y="10"/>
                  <a:pt x="52" y="8"/>
                </a:cubicBezTo>
                <a:cubicBezTo>
                  <a:pt x="52" y="6"/>
                  <a:pt x="54" y="4"/>
                  <a:pt x="56" y="4"/>
                </a:cubicBezTo>
                <a:cubicBezTo>
                  <a:pt x="58" y="4"/>
                  <a:pt x="60" y="6"/>
                  <a:pt x="60" y="8"/>
                </a:cubicBezTo>
                <a:cubicBezTo>
                  <a:pt x="60" y="10"/>
                  <a:pt x="58" y="12"/>
                  <a:pt x="56" y="12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33808" name="Freeform 233"/>
          <p:cNvSpPr>
            <a:spLocks noEditPoints="1"/>
          </p:cNvSpPr>
          <p:nvPr/>
        </p:nvSpPr>
        <p:spPr bwMode="auto">
          <a:xfrm>
            <a:off x="7065963" y="2554288"/>
            <a:ext cx="414337" cy="384175"/>
          </a:xfrm>
          <a:custGeom>
            <a:avLst/>
            <a:gdLst>
              <a:gd name="T0" fmla="*/ 2147483647 w 67"/>
              <a:gd name="T1" fmla="*/ 2147483647 h 62"/>
              <a:gd name="T2" fmla="*/ 2147483647 w 67"/>
              <a:gd name="T3" fmla="*/ 2147483647 h 62"/>
              <a:gd name="T4" fmla="*/ 2147483647 w 67"/>
              <a:gd name="T5" fmla="*/ 2147483647 h 62"/>
              <a:gd name="T6" fmla="*/ 2147483647 w 67"/>
              <a:gd name="T7" fmla="*/ 2147483647 h 62"/>
              <a:gd name="T8" fmla="*/ 2147483647 w 67"/>
              <a:gd name="T9" fmla="*/ 2147483647 h 62"/>
              <a:gd name="T10" fmla="*/ 2147483647 w 67"/>
              <a:gd name="T11" fmla="*/ 2147483647 h 62"/>
              <a:gd name="T12" fmla="*/ 2147483647 w 67"/>
              <a:gd name="T13" fmla="*/ 2147483647 h 62"/>
              <a:gd name="T14" fmla="*/ 2147483647 w 67"/>
              <a:gd name="T15" fmla="*/ 2147483647 h 62"/>
              <a:gd name="T16" fmla="*/ 2147483647 w 67"/>
              <a:gd name="T17" fmla="*/ 2147483647 h 62"/>
              <a:gd name="T18" fmla="*/ 2147483647 w 67"/>
              <a:gd name="T19" fmla="*/ 2147483647 h 62"/>
              <a:gd name="T20" fmla="*/ 2147483647 w 67"/>
              <a:gd name="T21" fmla="*/ 2147483647 h 62"/>
              <a:gd name="T22" fmla="*/ 2147483647 w 67"/>
              <a:gd name="T23" fmla="*/ 2147483647 h 62"/>
              <a:gd name="T24" fmla="*/ 0 w 67"/>
              <a:gd name="T25" fmla="*/ 2147483647 h 62"/>
              <a:gd name="T26" fmla="*/ 0 w 67"/>
              <a:gd name="T27" fmla="*/ 2147483647 h 62"/>
              <a:gd name="T28" fmla="*/ 2147483647 w 67"/>
              <a:gd name="T29" fmla="*/ 2147483647 h 62"/>
              <a:gd name="T30" fmla="*/ 2147483647 w 67"/>
              <a:gd name="T31" fmla="*/ 2147483647 h 62"/>
              <a:gd name="T32" fmla="*/ 2147483647 w 67"/>
              <a:gd name="T33" fmla="*/ 2147483647 h 62"/>
              <a:gd name="T34" fmla="*/ 2147483647 w 67"/>
              <a:gd name="T35" fmla="*/ 2147483647 h 62"/>
              <a:gd name="T36" fmla="*/ 2147483647 w 67"/>
              <a:gd name="T37" fmla="*/ 2147483647 h 62"/>
              <a:gd name="T38" fmla="*/ 2147483647 w 67"/>
              <a:gd name="T39" fmla="*/ 2147483647 h 62"/>
              <a:gd name="T40" fmla="*/ 2147483647 w 67"/>
              <a:gd name="T41" fmla="*/ 2147483647 h 62"/>
              <a:gd name="T42" fmla="*/ 2147483647 w 67"/>
              <a:gd name="T43" fmla="*/ 2147483647 h 62"/>
              <a:gd name="T44" fmla="*/ 2147483647 w 67"/>
              <a:gd name="T45" fmla="*/ 2147483647 h 62"/>
              <a:gd name="T46" fmla="*/ 2147483647 w 67"/>
              <a:gd name="T47" fmla="*/ 2147483647 h 62"/>
              <a:gd name="T48" fmla="*/ 2147483647 w 67"/>
              <a:gd name="T49" fmla="*/ 2147483647 h 62"/>
              <a:gd name="T50" fmla="*/ 2147483647 w 67"/>
              <a:gd name="T51" fmla="*/ 2147483647 h 62"/>
              <a:gd name="T52" fmla="*/ 2147483647 w 67"/>
              <a:gd name="T53" fmla="*/ 2147483647 h 62"/>
              <a:gd name="T54" fmla="*/ 2147483647 w 67"/>
              <a:gd name="T55" fmla="*/ 2147483647 h 62"/>
              <a:gd name="T56" fmla="*/ 2147483647 w 67"/>
              <a:gd name="T57" fmla="*/ 2147483647 h 62"/>
              <a:gd name="T58" fmla="*/ 2147483647 w 67"/>
              <a:gd name="T59" fmla="*/ 0 h 62"/>
              <a:gd name="T60" fmla="*/ 2147483647 w 67"/>
              <a:gd name="T61" fmla="*/ 0 h 62"/>
              <a:gd name="T62" fmla="*/ 2147483647 w 67"/>
              <a:gd name="T63" fmla="*/ 2147483647 h 62"/>
              <a:gd name="T64" fmla="*/ 2147483647 w 67"/>
              <a:gd name="T65" fmla="*/ 2147483647 h 62"/>
              <a:gd name="T66" fmla="*/ 2147483647 w 67"/>
              <a:gd name="T67" fmla="*/ 0 h 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7" h="62">
                <a:moveTo>
                  <a:pt x="42" y="22"/>
                </a:moveTo>
                <a:cubicBezTo>
                  <a:pt x="33" y="22"/>
                  <a:pt x="27" y="29"/>
                  <a:pt x="27" y="37"/>
                </a:cubicBezTo>
                <a:cubicBezTo>
                  <a:pt x="27" y="45"/>
                  <a:pt x="33" y="52"/>
                  <a:pt x="42" y="52"/>
                </a:cubicBezTo>
                <a:cubicBezTo>
                  <a:pt x="50" y="52"/>
                  <a:pt x="56" y="45"/>
                  <a:pt x="56" y="37"/>
                </a:cubicBezTo>
                <a:cubicBezTo>
                  <a:pt x="56" y="29"/>
                  <a:pt x="50" y="22"/>
                  <a:pt x="42" y="22"/>
                </a:cubicBezTo>
                <a:close/>
                <a:moveTo>
                  <a:pt x="42" y="47"/>
                </a:moveTo>
                <a:cubicBezTo>
                  <a:pt x="36" y="47"/>
                  <a:pt x="31" y="43"/>
                  <a:pt x="31" y="37"/>
                </a:cubicBezTo>
                <a:cubicBezTo>
                  <a:pt x="31" y="31"/>
                  <a:pt x="36" y="26"/>
                  <a:pt x="42" y="26"/>
                </a:cubicBezTo>
                <a:cubicBezTo>
                  <a:pt x="47" y="26"/>
                  <a:pt x="52" y="31"/>
                  <a:pt x="52" y="37"/>
                </a:cubicBezTo>
                <a:cubicBezTo>
                  <a:pt x="52" y="43"/>
                  <a:pt x="47" y="47"/>
                  <a:pt x="42" y="47"/>
                </a:cubicBezTo>
                <a:close/>
                <a:moveTo>
                  <a:pt x="57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4" y="12"/>
                  <a:pt x="0" y="17"/>
                  <a:pt x="0" y="2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2"/>
                  <a:pt x="10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62" y="62"/>
                  <a:pt x="67" y="57"/>
                  <a:pt x="67" y="52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17"/>
                  <a:pt x="62" y="12"/>
                  <a:pt x="57" y="12"/>
                </a:cubicBezTo>
                <a:close/>
                <a:moveTo>
                  <a:pt x="23" y="22"/>
                </a:moveTo>
                <a:cubicBezTo>
                  <a:pt x="9" y="22"/>
                  <a:pt x="9" y="22"/>
                  <a:pt x="9" y="22"/>
                </a:cubicBezTo>
                <a:cubicBezTo>
                  <a:pt x="9" y="18"/>
                  <a:pt x="9" y="18"/>
                  <a:pt x="9" y="18"/>
                </a:cubicBezTo>
                <a:cubicBezTo>
                  <a:pt x="23" y="18"/>
                  <a:pt x="23" y="18"/>
                  <a:pt x="23" y="18"/>
                </a:cubicBezTo>
                <a:lnTo>
                  <a:pt x="23" y="22"/>
                </a:lnTo>
                <a:close/>
                <a:moveTo>
                  <a:pt x="42" y="55"/>
                </a:moveTo>
                <a:cubicBezTo>
                  <a:pt x="31" y="55"/>
                  <a:pt x="23" y="47"/>
                  <a:pt x="23" y="37"/>
                </a:cubicBezTo>
                <a:cubicBezTo>
                  <a:pt x="23" y="27"/>
                  <a:pt x="31" y="18"/>
                  <a:pt x="42" y="18"/>
                </a:cubicBezTo>
                <a:cubicBezTo>
                  <a:pt x="52" y="18"/>
                  <a:pt x="60" y="27"/>
                  <a:pt x="60" y="37"/>
                </a:cubicBezTo>
                <a:cubicBezTo>
                  <a:pt x="60" y="47"/>
                  <a:pt x="52" y="55"/>
                  <a:pt x="42" y="55"/>
                </a:cubicBezTo>
                <a:close/>
                <a:moveTo>
                  <a:pt x="43" y="0"/>
                </a:moveTo>
                <a:cubicBezTo>
                  <a:pt x="23" y="0"/>
                  <a:pt x="23" y="0"/>
                  <a:pt x="23" y="0"/>
                </a:cubicBezTo>
                <a:cubicBezTo>
                  <a:pt x="23" y="10"/>
                  <a:pt x="23" y="10"/>
                  <a:pt x="23" y="10"/>
                </a:cubicBezTo>
                <a:cubicBezTo>
                  <a:pt x="43" y="10"/>
                  <a:pt x="43" y="10"/>
                  <a:pt x="43" y="10"/>
                </a:cubicBezTo>
                <a:lnTo>
                  <a:pt x="43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33809" name="TextBox 13"/>
          <p:cNvSpPr txBox="1">
            <a:spLocks noChangeArrowheads="1"/>
          </p:cNvSpPr>
          <p:nvPr/>
        </p:nvSpPr>
        <p:spPr bwMode="auto">
          <a:xfrm>
            <a:off x="1444625" y="45926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客户价值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0" name="TextBox 13"/>
          <p:cNvSpPr txBox="1">
            <a:spLocks noChangeArrowheads="1"/>
          </p:cNvSpPr>
          <p:nvPr/>
        </p:nvSpPr>
        <p:spPr bwMode="auto">
          <a:xfrm>
            <a:off x="1995488" y="49418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亮亮图文旗舰店</a:t>
            </a:r>
            <a:r>
              <a:rPr lang="en-US" altLang="zh-CN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https://liangliangtuwen.tmall.com</a:t>
            </a:r>
            <a:endParaRPr lang="en-US" altLang="zh-CN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1" name="TextBox 13"/>
          <p:cNvSpPr txBox="1">
            <a:spLocks noChangeArrowheads="1"/>
          </p:cNvSpPr>
          <p:nvPr/>
        </p:nvSpPr>
        <p:spPr bwMode="auto">
          <a:xfrm>
            <a:off x="3829050" y="41005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额外价值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2" name="TextBox 13"/>
          <p:cNvSpPr txBox="1">
            <a:spLocks noChangeArrowheads="1"/>
          </p:cNvSpPr>
          <p:nvPr/>
        </p:nvSpPr>
        <p:spPr bwMode="auto">
          <a:xfrm>
            <a:off x="4378325" y="44497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3" name="TextBox 13"/>
          <p:cNvSpPr txBox="1">
            <a:spLocks noChangeArrowheads="1"/>
          </p:cNvSpPr>
          <p:nvPr/>
        </p:nvSpPr>
        <p:spPr bwMode="auto">
          <a:xfrm>
            <a:off x="6107113" y="347027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技术创新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4" name="TextBox 13"/>
          <p:cNvSpPr txBox="1">
            <a:spLocks noChangeArrowheads="1"/>
          </p:cNvSpPr>
          <p:nvPr/>
        </p:nvSpPr>
        <p:spPr bwMode="auto">
          <a:xfrm>
            <a:off x="6656388" y="3819525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5" name="TextBox 13"/>
          <p:cNvSpPr txBox="1">
            <a:spLocks noChangeArrowheads="1"/>
          </p:cNvSpPr>
          <p:nvPr/>
        </p:nvSpPr>
        <p:spPr bwMode="auto">
          <a:xfrm>
            <a:off x="8431213" y="2884488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生产能力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6" name="TextBox 13"/>
          <p:cNvSpPr txBox="1">
            <a:spLocks noChangeArrowheads="1"/>
          </p:cNvSpPr>
          <p:nvPr/>
        </p:nvSpPr>
        <p:spPr bwMode="auto">
          <a:xfrm>
            <a:off x="8982075" y="3235325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3817" name="组合 36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3820" name="椭圆 37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821" name="等腰三角形 38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33818" name="组合 39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3608388"/>
            <a:ext cx="42068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9" name="组合 4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133725"/>
            <a:ext cx="530225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1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2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21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战略目标</a:t>
            </a:r>
          </a:p>
        </p:txBody>
      </p:sp>
      <p:sp>
        <p:nvSpPr>
          <p:cNvPr id="34822" name="Freeform 25"/>
          <p:cNvSpPr>
            <a:spLocks/>
          </p:cNvSpPr>
          <p:nvPr/>
        </p:nvSpPr>
        <p:spPr bwMode="auto">
          <a:xfrm>
            <a:off x="0" y="2457450"/>
            <a:ext cx="6096000" cy="2936875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0 w 10000"/>
              <a:gd name="T9" fmla="*/ 2147483647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3" name="Freeform 33"/>
          <p:cNvSpPr>
            <a:spLocks/>
          </p:cNvSpPr>
          <p:nvPr/>
        </p:nvSpPr>
        <p:spPr bwMode="auto">
          <a:xfrm flipH="1">
            <a:off x="6096000" y="2457450"/>
            <a:ext cx="6096000" cy="2936875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0 w 10000"/>
              <a:gd name="T9" fmla="*/ 2147483647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4" name="Oval 34"/>
          <p:cNvSpPr>
            <a:spLocks noChangeArrowheads="1"/>
          </p:cNvSpPr>
          <p:nvPr/>
        </p:nvSpPr>
        <p:spPr bwMode="auto">
          <a:xfrm>
            <a:off x="5105400" y="2935288"/>
            <a:ext cx="1981200" cy="1981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4825" name="Chord 2"/>
          <p:cNvSpPr>
            <a:spLocks/>
          </p:cNvSpPr>
          <p:nvPr/>
        </p:nvSpPr>
        <p:spPr bwMode="auto">
          <a:xfrm flipH="1">
            <a:off x="5192713" y="3025775"/>
            <a:ext cx="1806575" cy="1804988"/>
          </a:xfrm>
          <a:custGeom>
            <a:avLst/>
            <a:gdLst>
              <a:gd name="T0" fmla="*/ 907811 w 1806575"/>
              <a:gd name="T1" fmla="*/ 1804977 h 1804988"/>
              <a:gd name="T2" fmla="*/ 122705 w 1806575"/>
              <a:gd name="T3" fmla="*/ 1356649 h 1804988"/>
              <a:gd name="T4" fmla="*/ 120435 w 1806575"/>
              <a:gd name="T5" fmla="*/ 452257 h 1804988"/>
              <a:gd name="T6" fmla="*/ 903288 w 1806575"/>
              <a:gd name="T7" fmla="*/ 1 h 1804988"/>
              <a:gd name="T8" fmla="*/ 907811 w 1806575"/>
              <a:gd name="T9" fmla="*/ 1804977 h 18049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06575" h="1804988">
                <a:moveTo>
                  <a:pt x="907811" y="1804977"/>
                </a:moveTo>
                <a:cubicBezTo>
                  <a:pt x="584687" y="1806594"/>
                  <a:pt x="285310" y="1635637"/>
                  <a:pt x="122705" y="1356649"/>
                </a:cubicBezTo>
                <a:cubicBezTo>
                  <a:pt x="-40087" y="1077341"/>
                  <a:pt x="-40952" y="732377"/>
                  <a:pt x="120435" y="452257"/>
                </a:cubicBezTo>
                <a:cubicBezTo>
                  <a:pt x="281639" y="172456"/>
                  <a:pt x="580157" y="1"/>
                  <a:pt x="903288" y="1"/>
                </a:cubicBezTo>
                <a:cubicBezTo>
                  <a:pt x="904796" y="601660"/>
                  <a:pt x="906303" y="1203318"/>
                  <a:pt x="907811" y="1804977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6" name="Chord 17"/>
          <p:cNvSpPr>
            <a:spLocks/>
          </p:cNvSpPr>
          <p:nvPr/>
        </p:nvSpPr>
        <p:spPr bwMode="auto">
          <a:xfrm>
            <a:off x="5192713" y="3025775"/>
            <a:ext cx="1806575" cy="1804988"/>
          </a:xfrm>
          <a:custGeom>
            <a:avLst/>
            <a:gdLst>
              <a:gd name="T0" fmla="*/ 907811 w 1806575"/>
              <a:gd name="T1" fmla="*/ 1804977 h 1804988"/>
              <a:gd name="T2" fmla="*/ 122705 w 1806575"/>
              <a:gd name="T3" fmla="*/ 1356649 h 1804988"/>
              <a:gd name="T4" fmla="*/ 120435 w 1806575"/>
              <a:gd name="T5" fmla="*/ 452257 h 1804988"/>
              <a:gd name="T6" fmla="*/ 903288 w 1806575"/>
              <a:gd name="T7" fmla="*/ 1 h 1804988"/>
              <a:gd name="T8" fmla="*/ 907811 w 1806575"/>
              <a:gd name="T9" fmla="*/ 1804977 h 18049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06575" h="1804988">
                <a:moveTo>
                  <a:pt x="907811" y="1804977"/>
                </a:moveTo>
                <a:cubicBezTo>
                  <a:pt x="584687" y="1806594"/>
                  <a:pt x="285310" y="1635637"/>
                  <a:pt x="122705" y="1356649"/>
                </a:cubicBezTo>
                <a:cubicBezTo>
                  <a:pt x="-40087" y="1077341"/>
                  <a:pt x="-40952" y="732377"/>
                  <a:pt x="120435" y="452257"/>
                </a:cubicBezTo>
                <a:cubicBezTo>
                  <a:pt x="281639" y="172456"/>
                  <a:pt x="580157" y="1"/>
                  <a:pt x="903288" y="1"/>
                </a:cubicBezTo>
                <a:cubicBezTo>
                  <a:pt x="904796" y="601660"/>
                  <a:pt x="906303" y="1203318"/>
                  <a:pt x="907811" y="180497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4827" name="组合 64"/>
          <p:cNvGrpSpPr>
            <a:grpSpLocks/>
          </p:cNvGrpSpPr>
          <p:nvPr/>
        </p:nvGrpSpPr>
        <p:grpSpPr bwMode="auto">
          <a:xfrm>
            <a:off x="1311275" y="3538538"/>
            <a:ext cx="2619375" cy="752475"/>
            <a:chOff x="0" y="0"/>
            <a:chExt cx="2333999" cy="752888"/>
          </a:xfrm>
        </p:grpSpPr>
        <p:sp>
          <p:nvSpPr>
            <p:cNvPr id="34836" name="TextBox 13"/>
            <p:cNvSpPr txBox="1">
              <a:spLocks noChangeArrowheads="1"/>
            </p:cNvSpPr>
            <p:nvPr/>
          </p:nvSpPr>
          <p:spPr bwMode="auto">
            <a:xfrm>
              <a:off x="1038712" y="0"/>
              <a:ext cx="12952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市场开拓目标</a:t>
              </a:r>
              <a:endParaRPr 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37" name="TextBox 13"/>
            <p:cNvSpPr txBox="1">
              <a:spLocks noChangeArrowheads="1"/>
            </p:cNvSpPr>
            <p:nvPr/>
          </p:nvSpPr>
          <p:spPr bwMode="auto">
            <a:xfrm>
              <a:off x="0" y="322001"/>
              <a:ext cx="233399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4828" name="组合 67"/>
          <p:cNvGrpSpPr>
            <a:grpSpLocks/>
          </p:cNvGrpSpPr>
          <p:nvPr/>
        </p:nvGrpSpPr>
        <p:grpSpPr bwMode="auto">
          <a:xfrm>
            <a:off x="8099425" y="3549650"/>
            <a:ext cx="2773363" cy="752475"/>
            <a:chOff x="0" y="0"/>
            <a:chExt cx="2338080" cy="752888"/>
          </a:xfrm>
        </p:grpSpPr>
        <p:sp>
          <p:nvSpPr>
            <p:cNvPr id="34834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市场开拓规划</a:t>
              </a:r>
              <a:endParaRPr 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35" name="TextBox 13"/>
            <p:cNvSpPr txBox="1">
              <a:spLocks noChangeArrowheads="1"/>
            </p:cNvSpPr>
            <p:nvPr/>
          </p:nvSpPr>
          <p:spPr bwMode="auto">
            <a:xfrm>
              <a:off x="4081" y="322001"/>
              <a:ext cx="233399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4829" name="组合 2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4832" name="椭圆 2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833" name="等腰三角形 25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34830" name="组合 29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213" y="3651250"/>
            <a:ext cx="554037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1" name="组合 36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0" y="3694113"/>
            <a:ext cx="4508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45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</a:p>
        </p:txBody>
      </p:sp>
      <p:sp>
        <p:nvSpPr>
          <p:cNvPr id="35846" name="Oval 13"/>
          <p:cNvSpPr>
            <a:spLocks noChangeArrowheads="1"/>
          </p:cNvSpPr>
          <p:nvPr/>
        </p:nvSpPr>
        <p:spPr bwMode="auto">
          <a:xfrm>
            <a:off x="4286250" y="4510088"/>
            <a:ext cx="1825625" cy="18256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7" name="Oval 6"/>
          <p:cNvSpPr>
            <a:spLocks noChangeArrowheads="1"/>
          </p:cNvSpPr>
          <p:nvPr/>
        </p:nvSpPr>
        <p:spPr bwMode="auto">
          <a:xfrm>
            <a:off x="5178425" y="1536700"/>
            <a:ext cx="1825625" cy="1824038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8" name="Oval 15"/>
          <p:cNvSpPr>
            <a:spLocks noChangeArrowheads="1"/>
          </p:cNvSpPr>
          <p:nvPr/>
        </p:nvSpPr>
        <p:spPr bwMode="auto">
          <a:xfrm>
            <a:off x="6523038" y="2752725"/>
            <a:ext cx="1825625" cy="18256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9" name="Oval 16"/>
          <p:cNvSpPr>
            <a:spLocks noChangeArrowheads="1"/>
          </p:cNvSpPr>
          <p:nvPr/>
        </p:nvSpPr>
        <p:spPr bwMode="auto">
          <a:xfrm>
            <a:off x="6111875" y="4510088"/>
            <a:ext cx="1824038" cy="18256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0" name="Oval 12"/>
          <p:cNvSpPr>
            <a:spLocks noChangeArrowheads="1"/>
          </p:cNvSpPr>
          <p:nvPr/>
        </p:nvSpPr>
        <p:spPr bwMode="auto">
          <a:xfrm>
            <a:off x="3819525" y="2752725"/>
            <a:ext cx="1825625" cy="18256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1" name="Regular Pentagon 8"/>
          <p:cNvSpPr>
            <a:spLocks noChangeArrowheads="1"/>
          </p:cNvSpPr>
          <p:nvPr/>
        </p:nvSpPr>
        <p:spPr bwMode="auto">
          <a:xfrm>
            <a:off x="4732338" y="2659063"/>
            <a:ext cx="2703512" cy="2554287"/>
          </a:xfrm>
          <a:prstGeom prst="pentagon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2" name="Oval 9"/>
          <p:cNvSpPr>
            <a:spLocks noChangeArrowheads="1"/>
          </p:cNvSpPr>
          <p:nvPr/>
        </p:nvSpPr>
        <p:spPr bwMode="auto">
          <a:xfrm>
            <a:off x="5462588" y="1820863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3" name="Oval 24"/>
          <p:cNvSpPr>
            <a:spLocks noChangeArrowheads="1"/>
          </p:cNvSpPr>
          <p:nvPr/>
        </p:nvSpPr>
        <p:spPr bwMode="auto">
          <a:xfrm>
            <a:off x="4103688" y="3036888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4" name="Oval 25"/>
          <p:cNvSpPr>
            <a:spLocks noChangeArrowheads="1"/>
          </p:cNvSpPr>
          <p:nvPr/>
        </p:nvSpPr>
        <p:spPr bwMode="auto">
          <a:xfrm>
            <a:off x="6807200" y="3036888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5" name="Oval 26"/>
          <p:cNvSpPr>
            <a:spLocks noChangeArrowheads="1"/>
          </p:cNvSpPr>
          <p:nvPr/>
        </p:nvSpPr>
        <p:spPr bwMode="auto">
          <a:xfrm>
            <a:off x="6394450" y="4794250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1C8EE4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6" name="Oval 27"/>
          <p:cNvSpPr>
            <a:spLocks noChangeArrowheads="1"/>
          </p:cNvSpPr>
          <p:nvPr/>
        </p:nvSpPr>
        <p:spPr bwMode="auto">
          <a:xfrm>
            <a:off x="4570413" y="4794250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7" name="Freeform 101"/>
          <p:cNvSpPr>
            <a:spLocks noEditPoints="1"/>
          </p:cNvSpPr>
          <p:nvPr/>
        </p:nvSpPr>
        <p:spPr bwMode="auto">
          <a:xfrm>
            <a:off x="6775450" y="5121275"/>
            <a:ext cx="577850" cy="534988"/>
          </a:xfrm>
          <a:custGeom>
            <a:avLst/>
            <a:gdLst>
              <a:gd name="T0" fmla="*/ 2147483647 w 68"/>
              <a:gd name="T1" fmla="*/ 2147483647 h 63"/>
              <a:gd name="T2" fmla="*/ 2147483647 w 68"/>
              <a:gd name="T3" fmla="*/ 2147483647 h 63"/>
              <a:gd name="T4" fmla="*/ 2147483647 w 68"/>
              <a:gd name="T5" fmla="*/ 2147483647 h 63"/>
              <a:gd name="T6" fmla="*/ 2147483647 w 68"/>
              <a:gd name="T7" fmla="*/ 2147483647 h 63"/>
              <a:gd name="T8" fmla="*/ 2147483647 w 68"/>
              <a:gd name="T9" fmla="*/ 2147483647 h 63"/>
              <a:gd name="T10" fmla="*/ 2147483647 w 68"/>
              <a:gd name="T11" fmla="*/ 2147483647 h 63"/>
              <a:gd name="T12" fmla="*/ 2147483647 w 68"/>
              <a:gd name="T13" fmla="*/ 2147483647 h 63"/>
              <a:gd name="T14" fmla="*/ 2147483647 w 68"/>
              <a:gd name="T15" fmla="*/ 2147483647 h 63"/>
              <a:gd name="T16" fmla="*/ 0 w 68"/>
              <a:gd name="T17" fmla="*/ 2147483647 h 63"/>
              <a:gd name="T18" fmla="*/ 2147483647 w 68"/>
              <a:gd name="T19" fmla="*/ 2147483647 h 63"/>
              <a:gd name="T20" fmla="*/ 2147483647 w 68"/>
              <a:gd name="T21" fmla="*/ 2147483647 h 63"/>
              <a:gd name="T22" fmla="*/ 2147483647 w 68"/>
              <a:gd name="T23" fmla="*/ 2147483647 h 63"/>
              <a:gd name="T24" fmla="*/ 2147483647 w 68"/>
              <a:gd name="T25" fmla="*/ 2147483647 h 63"/>
              <a:gd name="T26" fmla="*/ 2147483647 w 68"/>
              <a:gd name="T27" fmla="*/ 2147483647 h 63"/>
              <a:gd name="T28" fmla="*/ 2147483647 w 68"/>
              <a:gd name="T29" fmla="*/ 2147483647 h 63"/>
              <a:gd name="T30" fmla="*/ 2147483647 w 68"/>
              <a:gd name="T31" fmla="*/ 2147483647 h 63"/>
              <a:gd name="T32" fmla="*/ 2147483647 w 68"/>
              <a:gd name="T33" fmla="*/ 2147483647 h 63"/>
              <a:gd name="T34" fmla="*/ 2147483647 w 68"/>
              <a:gd name="T35" fmla="*/ 2147483647 h 63"/>
              <a:gd name="T36" fmla="*/ 2147483647 w 68"/>
              <a:gd name="T37" fmla="*/ 2147483647 h 63"/>
              <a:gd name="T38" fmla="*/ 2147483647 w 68"/>
              <a:gd name="T39" fmla="*/ 2147483647 h 63"/>
              <a:gd name="T40" fmla="*/ 2147483647 w 68"/>
              <a:gd name="T41" fmla="*/ 2147483647 h 63"/>
              <a:gd name="T42" fmla="*/ 2147483647 w 68"/>
              <a:gd name="T43" fmla="*/ 2147483647 h 63"/>
              <a:gd name="T44" fmla="*/ 2147483647 w 68"/>
              <a:gd name="T45" fmla="*/ 2147483647 h 63"/>
              <a:gd name="T46" fmla="*/ 2147483647 w 68"/>
              <a:gd name="T47" fmla="*/ 2147483647 h 63"/>
              <a:gd name="T48" fmla="*/ 2147483647 w 68"/>
              <a:gd name="T49" fmla="*/ 2147483647 h 63"/>
              <a:gd name="T50" fmla="*/ 2147483647 w 68"/>
              <a:gd name="T51" fmla="*/ 2147483647 h 63"/>
              <a:gd name="T52" fmla="*/ 2147483647 w 68"/>
              <a:gd name="T53" fmla="*/ 2147483647 h 63"/>
              <a:gd name="T54" fmla="*/ 2147483647 w 68"/>
              <a:gd name="T55" fmla="*/ 0 h 63"/>
              <a:gd name="T56" fmla="*/ 2147483647 w 68"/>
              <a:gd name="T57" fmla="*/ 2147483647 h 63"/>
              <a:gd name="T58" fmla="*/ 2147483647 w 68"/>
              <a:gd name="T59" fmla="*/ 2147483647 h 63"/>
              <a:gd name="T60" fmla="*/ 2147483647 w 68"/>
              <a:gd name="T61" fmla="*/ 2147483647 h 63"/>
              <a:gd name="T62" fmla="*/ 2147483647 w 68"/>
              <a:gd name="T63" fmla="*/ 2147483647 h 63"/>
              <a:gd name="T64" fmla="*/ 2147483647 w 68"/>
              <a:gd name="T65" fmla="*/ 2147483647 h 63"/>
              <a:gd name="T66" fmla="*/ 2147483647 w 68"/>
              <a:gd name="T67" fmla="*/ 2147483647 h 63"/>
              <a:gd name="T68" fmla="*/ 2147483647 w 68"/>
              <a:gd name="T69" fmla="*/ 2147483647 h 63"/>
              <a:gd name="T70" fmla="*/ 2147483647 w 68"/>
              <a:gd name="T71" fmla="*/ 2147483647 h 63"/>
              <a:gd name="T72" fmla="*/ 2147483647 w 68"/>
              <a:gd name="T73" fmla="*/ 2147483647 h 63"/>
              <a:gd name="T74" fmla="*/ 2147483647 w 68"/>
              <a:gd name="T75" fmla="*/ 2147483647 h 63"/>
              <a:gd name="T76" fmla="*/ 2147483647 w 68"/>
              <a:gd name="T77" fmla="*/ 2147483647 h 63"/>
              <a:gd name="T78" fmla="*/ 2147483647 w 68"/>
              <a:gd name="T79" fmla="*/ 2147483647 h 63"/>
              <a:gd name="T80" fmla="*/ 2147483647 w 68"/>
              <a:gd name="T81" fmla="*/ 2147483647 h 63"/>
              <a:gd name="T82" fmla="*/ 2147483647 w 68"/>
              <a:gd name="T83" fmla="*/ 2147483647 h 63"/>
              <a:gd name="T84" fmla="*/ 2147483647 w 68"/>
              <a:gd name="T85" fmla="*/ 2147483647 h 63"/>
              <a:gd name="T86" fmla="*/ 2147483647 w 68"/>
              <a:gd name="T87" fmla="*/ 2147483647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5858" name="Freeform 132"/>
          <p:cNvSpPr>
            <a:spLocks noEditPoints="1"/>
          </p:cNvSpPr>
          <p:nvPr/>
        </p:nvSpPr>
        <p:spPr bwMode="auto">
          <a:xfrm>
            <a:off x="5605463" y="3570288"/>
            <a:ext cx="984250" cy="941387"/>
          </a:xfrm>
          <a:custGeom>
            <a:avLst/>
            <a:gdLst>
              <a:gd name="T0" fmla="*/ 2147483647 w 64"/>
              <a:gd name="T1" fmla="*/ 2147483647 h 61"/>
              <a:gd name="T2" fmla="*/ 2147483647 w 64"/>
              <a:gd name="T3" fmla="*/ 2147483647 h 61"/>
              <a:gd name="T4" fmla="*/ 2147483647 w 64"/>
              <a:gd name="T5" fmla="*/ 2147483647 h 61"/>
              <a:gd name="T6" fmla="*/ 2147483647 w 64"/>
              <a:gd name="T7" fmla="*/ 2147483647 h 61"/>
              <a:gd name="T8" fmla="*/ 2147483647 w 64"/>
              <a:gd name="T9" fmla="*/ 2147483647 h 61"/>
              <a:gd name="T10" fmla="*/ 2147483647 w 64"/>
              <a:gd name="T11" fmla="*/ 2147483647 h 61"/>
              <a:gd name="T12" fmla="*/ 2147483647 w 64"/>
              <a:gd name="T13" fmla="*/ 2147483647 h 61"/>
              <a:gd name="T14" fmla="*/ 2147483647 w 64"/>
              <a:gd name="T15" fmla="*/ 2147483647 h 61"/>
              <a:gd name="T16" fmla="*/ 2147483647 w 64"/>
              <a:gd name="T17" fmla="*/ 2147483647 h 61"/>
              <a:gd name="T18" fmla="*/ 2147483647 w 64"/>
              <a:gd name="T19" fmla="*/ 2147483647 h 61"/>
              <a:gd name="T20" fmla="*/ 2147483647 w 64"/>
              <a:gd name="T21" fmla="*/ 2147483647 h 61"/>
              <a:gd name="T22" fmla="*/ 2147483647 w 64"/>
              <a:gd name="T23" fmla="*/ 2147483647 h 61"/>
              <a:gd name="T24" fmla="*/ 2147483647 w 64"/>
              <a:gd name="T25" fmla="*/ 2147483647 h 61"/>
              <a:gd name="T26" fmla="*/ 2147483647 w 64"/>
              <a:gd name="T27" fmla="*/ 2147483647 h 61"/>
              <a:gd name="T28" fmla="*/ 2147483647 w 64"/>
              <a:gd name="T29" fmla="*/ 2147483647 h 61"/>
              <a:gd name="T30" fmla="*/ 2147483647 w 64"/>
              <a:gd name="T31" fmla="*/ 2147483647 h 61"/>
              <a:gd name="T32" fmla="*/ 2147483647 w 64"/>
              <a:gd name="T33" fmla="*/ 2147483647 h 61"/>
              <a:gd name="T34" fmla="*/ 0 w 64"/>
              <a:gd name="T35" fmla="*/ 2147483647 h 61"/>
              <a:gd name="T36" fmla="*/ 0 w 64"/>
              <a:gd name="T37" fmla="*/ 2147483647 h 61"/>
              <a:gd name="T38" fmla="*/ 2147483647 w 64"/>
              <a:gd name="T39" fmla="*/ 2147483647 h 61"/>
              <a:gd name="T40" fmla="*/ 2147483647 w 64"/>
              <a:gd name="T41" fmla="*/ 2147483647 h 61"/>
              <a:gd name="T42" fmla="*/ 2147483647 w 64"/>
              <a:gd name="T43" fmla="*/ 2147483647 h 61"/>
              <a:gd name="T44" fmla="*/ 2147483647 w 64"/>
              <a:gd name="T45" fmla="*/ 2147483647 h 61"/>
              <a:gd name="T46" fmla="*/ 2147483647 w 64"/>
              <a:gd name="T47" fmla="*/ 2147483647 h 61"/>
              <a:gd name="T48" fmla="*/ 2147483647 w 64"/>
              <a:gd name="T49" fmla="*/ 2147483647 h 61"/>
              <a:gd name="T50" fmla="*/ 2147483647 w 64"/>
              <a:gd name="T51" fmla="*/ 2147483647 h 61"/>
              <a:gd name="T52" fmla="*/ 2147483647 w 64"/>
              <a:gd name="T53" fmla="*/ 2147483647 h 61"/>
              <a:gd name="T54" fmla="*/ 2147483647 w 64"/>
              <a:gd name="T55" fmla="*/ 2147483647 h 61"/>
              <a:gd name="T56" fmla="*/ 2147483647 w 64"/>
              <a:gd name="T57" fmla="*/ 2147483647 h 61"/>
              <a:gd name="T58" fmla="*/ 2147483647 w 64"/>
              <a:gd name="T59" fmla="*/ 2147483647 h 61"/>
              <a:gd name="T60" fmla="*/ 2147483647 w 64"/>
              <a:gd name="T61" fmla="*/ 2147483647 h 61"/>
              <a:gd name="T62" fmla="*/ 2147483647 w 64"/>
              <a:gd name="T63" fmla="*/ 2147483647 h 61"/>
              <a:gd name="T64" fmla="*/ 2147483647 w 64"/>
              <a:gd name="T65" fmla="*/ 2147483647 h 61"/>
              <a:gd name="T66" fmla="*/ 2147483647 w 64"/>
              <a:gd name="T67" fmla="*/ 2147483647 h 61"/>
              <a:gd name="T68" fmla="*/ 2147483647 w 64"/>
              <a:gd name="T69" fmla="*/ 2147483647 h 61"/>
              <a:gd name="T70" fmla="*/ 2147483647 w 64"/>
              <a:gd name="T71" fmla="*/ 2147483647 h 61"/>
              <a:gd name="T72" fmla="*/ 2147483647 w 64"/>
              <a:gd name="T73" fmla="*/ 2147483647 h 61"/>
              <a:gd name="T74" fmla="*/ 2147483647 w 64"/>
              <a:gd name="T75" fmla="*/ 2147483647 h 61"/>
              <a:gd name="T76" fmla="*/ 2147483647 w 64"/>
              <a:gd name="T77" fmla="*/ 0 h 61"/>
              <a:gd name="T78" fmla="*/ 2147483647 w 64"/>
              <a:gd name="T79" fmla="*/ 2147483647 h 61"/>
              <a:gd name="T80" fmla="*/ 2147483647 w 64"/>
              <a:gd name="T81" fmla="*/ 2147483647 h 6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5859" name="TextBox 13"/>
          <p:cNvSpPr txBox="1">
            <a:spLocks noChangeArrowheads="1"/>
          </p:cNvSpPr>
          <p:nvPr/>
        </p:nvSpPr>
        <p:spPr bwMode="auto">
          <a:xfrm>
            <a:off x="3646488" y="1735138"/>
            <a:ext cx="1322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整体战略规划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0" name="TextBox 13"/>
          <p:cNvSpPr txBox="1">
            <a:spLocks noChangeArrowheads="1"/>
          </p:cNvSpPr>
          <p:nvPr/>
        </p:nvSpPr>
        <p:spPr bwMode="auto">
          <a:xfrm>
            <a:off x="2978150" y="2055813"/>
            <a:ext cx="1990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1" name="TextBox 13"/>
          <p:cNvSpPr txBox="1">
            <a:spLocks noChangeArrowheads="1"/>
          </p:cNvSpPr>
          <p:nvPr/>
        </p:nvSpPr>
        <p:spPr bwMode="auto">
          <a:xfrm>
            <a:off x="8435975" y="3333750"/>
            <a:ext cx="17065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营销型网站规划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2" name="TextBox 13"/>
          <p:cNvSpPr txBox="1">
            <a:spLocks noChangeArrowheads="1"/>
          </p:cNvSpPr>
          <p:nvPr/>
        </p:nvSpPr>
        <p:spPr bwMode="auto">
          <a:xfrm>
            <a:off x="8610600" y="3600450"/>
            <a:ext cx="2060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3" name="TextBox 13"/>
          <p:cNvSpPr txBox="1">
            <a:spLocks noChangeArrowheads="1"/>
          </p:cNvSpPr>
          <p:nvPr/>
        </p:nvSpPr>
        <p:spPr bwMode="auto">
          <a:xfrm>
            <a:off x="2297113" y="3281363"/>
            <a:ext cx="14128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数据监控运营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4" name="TextBox 13"/>
          <p:cNvSpPr txBox="1">
            <a:spLocks noChangeArrowheads="1"/>
          </p:cNvSpPr>
          <p:nvPr/>
        </p:nvSpPr>
        <p:spPr bwMode="auto">
          <a:xfrm>
            <a:off x="1655763" y="3600450"/>
            <a:ext cx="199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5" name="TextBox 13"/>
          <p:cNvSpPr txBox="1">
            <a:spLocks noChangeArrowheads="1"/>
          </p:cNvSpPr>
          <p:nvPr/>
        </p:nvSpPr>
        <p:spPr bwMode="auto">
          <a:xfrm>
            <a:off x="2859088" y="5249863"/>
            <a:ext cx="12811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整合传播推广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6" name="TextBox 13"/>
          <p:cNvSpPr txBox="1">
            <a:spLocks noChangeArrowheads="1"/>
          </p:cNvSpPr>
          <p:nvPr/>
        </p:nvSpPr>
        <p:spPr bwMode="auto">
          <a:xfrm>
            <a:off x="2147888" y="5570538"/>
            <a:ext cx="1992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7" name="TextBox 13"/>
          <p:cNvSpPr txBox="1">
            <a:spLocks noChangeArrowheads="1"/>
          </p:cNvSpPr>
          <p:nvPr/>
        </p:nvSpPr>
        <p:spPr bwMode="auto">
          <a:xfrm>
            <a:off x="8159750" y="5249863"/>
            <a:ext cx="12509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传播内容规划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8" name="TextBox 13"/>
          <p:cNvSpPr txBox="1">
            <a:spLocks noChangeArrowheads="1"/>
          </p:cNvSpPr>
          <p:nvPr/>
        </p:nvSpPr>
        <p:spPr bwMode="auto">
          <a:xfrm>
            <a:off x="8159750" y="5518150"/>
            <a:ext cx="2060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5869" name="组合 52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5874" name="椭圆 53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875" name="等腰三角形 54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35870" name="组合 55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713" y="2146300"/>
            <a:ext cx="4508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71" name="Freeform 151"/>
          <p:cNvSpPr>
            <a:spLocks noEditPoints="1"/>
          </p:cNvSpPr>
          <p:nvPr/>
        </p:nvSpPr>
        <p:spPr bwMode="auto">
          <a:xfrm>
            <a:off x="4376738" y="3355975"/>
            <a:ext cx="600075" cy="542925"/>
          </a:xfrm>
          <a:custGeom>
            <a:avLst/>
            <a:gdLst>
              <a:gd name="T0" fmla="*/ 2147483647 w 155"/>
              <a:gd name="T1" fmla="*/ 2147483647 h 140"/>
              <a:gd name="T2" fmla="*/ 2147483647 w 155"/>
              <a:gd name="T3" fmla="*/ 2147483647 h 140"/>
              <a:gd name="T4" fmla="*/ 2147483647 w 155"/>
              <a:gd name="T5" fmla="*/ 2147483647 h 140"/>
              <a:gd name="T6" fmla="*/ 2147483647 w 155"/>
              <a:gd name="T7" fmla="*/ 2147483647 h 140"/>
              <a:gd name="T8" fmla="*/ 2147483647 w 155"/>
              <a:gd name="T9" fmla="*/ 2147483647 h 140"/>
              <a:gd name="T10" fmla="*/ 2147483647 w 155"/>
              <a:gd name="T11" fmla="*/ 2147483647 h 140"/>
              <a:gd name="T12" fmla="*/ 2147483647 w 155"/>
              <a:gd name="T13" fmla="*/ 0 h 140"/>
              <a:gd name="T14" fmla="*/ 0 w 155"/>
              <a:gd name="T15" fmla="*/ 2147483647 h 140"/>
              <a:gd name="T16" fmla="*/ 2147483647 w 155"/>
              <a:gd name="T17" fmla="*/ 2147483647 h 140"/>
              <a:gd name="T18" fmla="*/ 2147483647 w 155"/>
              <a:gd name="T19" fmla="*/ 2147483647 h 140"/>
              <a:gd name="T20" fmla="*/ 2147483647 w 155"/>
              <a:gd name="T21" fmla="*/ 2147483647 h 140"/>
              <a:gd name="T22" fmla="*/ 2147483647 w 155"/>
              <a:gd name="T23" fmla="*/ 2147483647 h 140"/>
              <a:gd name="T24" fmla="*/ 2147483647 w 155"/>
              <a:gd name="T25" fmla="*/ 2147483647 h 140"/>
              <a:gd name="T26" fmla="*/ 2147483647 w 155"/>
              <a:gd name="T27" fmla="*/ 2147483647 h 140"/>
              <a:gd name="T28" fmla="*/ 2147483647 w 155"/>
              <a:gd name="T29" fmla="*/ 2147483647 h 140"/>
              <a:gd name="T30" fmla="*/ 2147483647 w 155"/>
              <a:gd name="T31" fmla="*/ 2147483647 h 140"/>
              <a:gd name="T32" fmla="*/ 2147483647 w 155"/>
              <a:gd name="T33" fmla="*/ 2147483647 h 140"/>
              <a:gd name="T34" fmla="*/ 2147483647 w 155"/>
              <a:gd name="T35" fmla="*/ 2147483647 h 140"/>
              <a:gd name="T36" fmla="*/ 2147483647 w 155"/>
              <a:gd name="T37" fmla="*/ 2147483647 h 140"/>
              <a:gd name="T38" fmla="*/ 2147483647 w 155"/>
              <a:gd name="T39" fmla="*/ 2147483647 h 140"/>
              <a:gd name="T40" fmla="*/ 2147483647 w 155"/>
              <a:gd name="T41" fmla="*/ 2147483647 h 140"/>
              <a:gd name="T42" fmla="*/ 2147483647 w 155"/>
              <a:gd name="T43" fmla="*/ 2147483647 h 14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55" h="140">
                <a:moveTo>
                  <a:pt x="154" y="110"/>
                </a:moveTo>
                <a:cubicBezTo>
                  <a:pt x="152" y="108"/>
                  <a:pt x="118" y="79"/>
                  <a:pt x="118" y="79"/>
                </a:cubicBezTo>
                <a:cubicBezTo>
                  <a:pt x="117" y="78"/>
                  <a:pt x="116" y="78"/>
                  <a:pt x="115" y="79"/>
                </a:cubicBezTo>
                <a:cubicBezTo>
                  <a:pt x="114" y="80"/>
                  <a:pt x="113" y="81"/>
                  <a:pt x="111" y="83"/>
                </a:cubicBezTo>
                <a:cubicBezTo>
                  <a:pt x="107" y="80"/>
                  <a:pt x="104" y="78"/>
                  <a:pt x="103" y="77"/>
                </a:cubicBezTo>
                <a:cubicBezTo>
                  <a:pt x="106" y="70"/>
                  <a:pt x="108" y="62"/>
                  <a:pt x="108" y="54"/>
                </a:cubicBezTo>
                <a:cubicBezTo>
                  <a:pt x="108" y="24"/>
                  <a:pt x="8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84"/>
                  <a:pt x="24" y="108"/>
                  <a:pt x="54" y="108"/>
                </a:cubicBezTo>
                <a:cubicBezTo>
                  <a:pt x="68" y="108"/>
                  <a:pt x="80" y="103"/>
                  <a:pt x="90" y="95"/>
                </a:cubicBezTo>
                <a:cubicBezTo>
                  <a:pt x="91" y="96"/>
                  <a:pt x="93" y="98"/>
                  <a:pt x="96" y="100"/>
                </a:cubicBezTo>
                <a:cubicBezTo>
                  <a:pt x="95" y="102"/>
                  <a:pt x="92" y="105"/>
                  <a:pt x="92" y="105"/>
                </a:cubicBezTo>
                <a:cubicBezTo>
                  <a:pt x="91" y="106"/>
                  <a:pt x="91" y="107"/>
                  <a:pt x="92" y="108"/>
                </a:cubicBezTo>
                <a:cubicBezTo>
                  <a:pt x="93" y="108"/>
                  <a:pt x="126" y="137"/>
                  <a:pt x="128" y="139"/>
                </a:cubicBezTo>
                <a:cubicBezTo>
                  <a:pt x="129" y="139"/>
                  <a:pt x="130" y="140"/>
                  <a:pt x="131" y="139"/>
                </a:cubicBezTo>
                <a:cubicBezTo>
                  <a:pt x="131" y="138"/>
                  <a:pt x="153" y="114"/>
                  <a:pt x="154" y="112"/>
                </a:cubicBezTo>
                <a:cubicBezTo>
                  <a:pt x="155" y="111"/>
                  <a:pt x="154" y="110"/>
                  <a:pt x="154" y="110"/>
                </a:cubicBezTo>
                <a:close/>
                <a:moveTo>
                  <a:pt x="54" y="93"/>
                </a:moveTo>
                <a:cubicBezTo>
                  <a:pt x="32" y="93"/>
                  <a:pt x="15" y="75"/>
                  <a:pt x="15" y="54"/>
                </a:cubicBezTo>
                <a:cubicBezTo>
                  <a:pt x="15" y="32"/>
                  <a:pt x="32" y="15"/>
                  <a:pt x="54" y="15"/>
                </a:cubicBezTo>
                <a:cubicBezTo>
                  <a:pt x="75" y="15"/>
                  <a:pt x="93" y="32"/>
                  <a:pt x="93" y="54"/>
                </a:cubicBezTo>
                <a:cubicBezTo>
                  <a:pt x="93" y="75"/>
                  <a:pt x="75" y="93"/>
                  <a:pt x="54" y="9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pic>
        <p:nvPicPr>
          <p:cNvPr id="35872" name="组合 76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5" y="5230813"/>
            <a:ext cx="4381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73" name="组合 8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3524250"/>
            <a:ext cx="44608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69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</a:p>
        </p:txBody>
      </p:sp>
      <p:sp>
        <p:nvSpPr>
          <p:cNvPr id="36870" name="Freeform 65"/>
          <p:cNvSpPr>
            <a:spLocks/>
          </p:cNvSpPr>
          <p:nvPr/>
        </p:nvSpPr>
        <p:spPr bwMode="auto">
          <a:xfrm rot="-6872124">
            <a:off x="8147844" y="1637506"/>
            <a:ext cx="1030288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71" name="Freeform 65"/>
          <p:cNvSpPr>
            <a:spLocks/>
          </p:cNvSpPr>
          <p:nvPr/>
        </p:nvSpPr>
        <p:spPr bwMode="auto">
          <a:xfrm rot="-5331273">
            <a:off x="6973888" y="2592388"/>
            <a:ext cx="1031875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72" name="Freeform 65"/>
          <p:cNvSpPr>
            <a:spLocks/>
          </p:cNvSpPr>
          <p:nvPr/>
        </p:nvSpPr>
        <p:spPr bwMode="auto">
          <a:xfrm rot="-3744668">
            <a:off x="5503069" y="2936081"/>
            <a:ext cx="1030288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73" name="Freeform 65"/>
          <p:cNvSpPr>
            <a:spLocks/>
          </p:cNvSpPr>
          <p:nvPr/>
        </p:nvSpPr>
        <p:spPr bwMode="auto">
          <a:xfrm rot="-2146088">
            <a:off x="4044950" y="2578100"/>
            <a:ext cx="1030288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74" name="Freeform 65"/>
          <p:cNvSpPr>
            <a:spLocks/>
          </p:cNvSpPr>
          <p:nvPr/>
        </p:nvSpPr>
        <p:spPr bwMode="auto">
          <a:xfrm rot="-592321">
            <a:off x="2868613" y="1614488"/>
            <a:ext cx="1030287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cxnSp>
        <p:nvCxnSpPr>
          <p:cNvPr id="36875" name="Elbow Connector 25"/>
          <p:cNvCxnSpPr>
            <a:cxnSpLocks noChangeShapeType="1"/>
          </p:cNvCxnSpPr>
          <p:nvPr/>
        </p:nvCxnSpPr>
        <p:spPr bwMode="auto">
          <a:xfrm rot="16200000" flipH="1">
            <a:off x="4040188" y="4008438"/>
            <a:ext cx="833437" cy="14763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6876" name="Straight Connector 31"/>
          <p:cNvCxnSpPr>
            <a:cxnSpLocks noChangeShapeType="1"/>
          </p:cNvCxnSpPr>
          <p:nvPr/>
        </p:nvCxnSpPr>
        <p:spPr bwMode="auto">
          <a:xfrm>
            <a:off x="3148013" y="2805113"/>
            <a:ext cx="0" cy="6175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6877" name="Straight Connector 93"/>
          <p:cNvCxnSpPr>
            <a:cxnSpLocks noChangeShapeType="1"/>
          </p:cNvCxnSpPr>
          <p:nvPr/>
        </p:nvCxnSpPr>
        <p:spPr bwMode="auto">
          <a:xfrm>
            <a:off x="8826500" y="2805113"/>
            <a:ext cx="0" cy="6175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6878" name="Straight Connector 94"/>
          <p:cNvCxnSpPr>
            <a:cxnSpLocks noChangeShapeType="1"/>
          </p:cNvCxnSpPr>
          <p:nvPr/>
        </p:nvCxnSpPr>
        <p:spPr bwMode="auto">
          <a:xfrm>
            <a:off x="6018213" y="4149725"/>
            <a:ext cx="0" cy="617538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6879" name="Elbow Connector 108"/>
          <p:cNvCxnSpPr>
            <a:cxnSpLocks noChangeShapeType="1"/>
          </p:cNvCxnSpPr>
          <p:nvPr/>
        </p:nvCxnSpPr>
        <p:spPr bwMode="auto">
          <a:xfrm rot="5400000">
            <a:off x="7176294" y="4001294"/>
            <a:ext cx="833438" cy="1460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6880" name="Oval 38"/>
          <p:cNvSpPr>
            <a:spLocks noChangeArrowheads="1"/>
          </p:cNvSpPr>
          <p:nvPr/>
        </p:nvSpPr>
        <p:spPr bwMode="auto">
          <a:xfrm>
            <a:off x="2735263" y="3670300"/>
            <a:ext cx="827087" cy="8286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1" name="Freeform 13"/>
          <p:cNvSpPr>
            <a:spLocks noEditPoints="1"/>
          </p:cNvSpPr>
          <p:nvPr/>
        </p:nvSpPr>
        <p:spPr bwMode="auto">
          <a:xfrm>
            <a:off x="2947988" y="3933825"/>
            <a:ext cx="401637" cy="303213"/>
          </a:xfrm>
          <a:custGeom>
            <a:avLst/>
            <a:gdLst>
              <a:gd name="T0" fmla="*/ 2147483647 w 158"/>
              <a:gd name="T1" fmla="*/ 2147483647 h 119"/>
              <a:gd name="T2" fmla="*/ 0 w 158"/>
              <a:gd name="T3" fmla="*/ 2147483647 h 119"/>
              <a:gd name="T4" fmla="*/ 0 w 158"/>
              <a:gd name="T5" fmla="*/ 0 h 119"/>
              <a:gd name="T6" fmla="*/ 2147483647 w 158"/>
              <a:gd name="T7" fmla="*/ 0 h 119"/>
              <a:gd name="T8" fmla="*/ 2147483647 w 158"/>
              <a:gd name="T9" fmla="*/ 2147483647 h 119"/>
              <a:gd name="T10" fmla="*/ 2147483647 w 158"/>
              <a:gd name="T11" fmla="*/ 2147483647 h 119"/>
              <a:gd name="T12" fmla="*/ 2147483647 w 158"/>
              <a:gd name="T13" fmla="*/ 2147483647 h 119"/>
              <a:gd name="T14" fmla="*/ 2147483647 w 158"/>
              <a:gd name="T15" fmla="*/ 2147483647 h 119"/>
              <a:gd name="T16" fmla="*/ 2147483647 w 158"/>
              <a:gd name="T17" fmla="*/ 2147483647 h 119"/>
              <a:gd name="T18" fmla="*/ 2147483647 w 158"/>
              <a:gd name="T19" fmla="*/ 2147483647 h 119"/>
              <a:gd name="T20" fmla="*/ 2147483647 w 158"/>
              <a:gd name="T21" fmla="*/ 2147483647 h 119"/>
              <a:gd name="T22" fmla="*/ 2147483647 w 158"/>
              <a:gd name="T23" fmla="*/ 2147483647 h 119"/>
              <a:gd name="T24" fmla="*/ 2147483647 w 158"/>
              <a:gd name="T25" fmla="*/ 2147483647 h 119"/>
              <a:gd name="T26" fmla="*/ 2147483647 w 158"/>
              <a:gd name="T27" fmla="*/ 2147483647 h 11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82" name="Oval 102"/>
          <p:cNvSpPr>
            <a:spLocks noChangeArrowheads="1"/>
          </p:cNvSpPr>
          <p:nvPr/>
        </p:nvSpPr>
        <p:spPr bwMode="auto">
          <a:xfrm>
            <a:off x="4121150" y="4691063"/>
            <a:ext cx="827088" cy="827087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3" name="Freeform 15"/>
          <p:cNvSpPr>
            <a:spLocks noChangeAspect="1" noEditPoints="1"/>
          </p:cNvSpPr>
          <p:nvPr/>
        </p:nvSpPr>
        <p:spPr bwMode="auto">
          <a:xfrm>
            <a:off x="4341813" y="4959350"/>
            <a:ext cx="387350" cy="290513"/>
          </a:xfrm>
          <a:custGeom>
            <a:avLst/>
            <a:gdLst>
              <a:gd name="T0" fmla="*/ 2147483647 w 168"/>
              <a:gd name="T1" fmla="*/ 2147483647 h 126"/>
              <a:gd name="T2" fmla="*/ 0 w 168"/>
              <a:gd name="T3" fmla="*/ 2147483647 h 126"/>
              <a:gd name="T4" fmla="*/ 0 w 168"/>
              <a:gd name="T5" fmla="*/ 0 h 126"/>
              <a:gd name="T6" fmla="*/ 2147483647 w 168"/>
              <a:gd name="T7" fmla="*/ 0 h 126"/>
              <a:gd name="T8" fmla="*/ 2147483647 w 168"/>
              <a:gd name="T9" fmla="*/ 2147483647 h 126"/>
              <a:gd name="T10" fmla="*/ 2147483647 w 168"/>
              <a:gd name="T11" fmla="*/ 2147483647 h 126"/>
              <a:gd name="T12" fmla="*/ 2147483647 w 168"/>
              <a:gd name="T13" fmla="*/ 2147483647 h 126"/>
              <a:gd name="T14" fmla="*/ 2147483647 w 168"/>
              <a:gd name="T15" fmla="*/ 2147483647 h 126"/>
              <a:gd name="T16" fmla="*/ 2147483647 w 168"/>
              <a:gd name="T17" fmla="*/ 2147483647 h 126"/>
              <a:gd name="T18" fmla="*/ 2147483647 w 168"/>
              <a:gd name="T19" fmla="*/ 2147483647 h 126"/>
              <a:gd name="T20" fmla="*/ 2147483647 w 168"/>
              <a:gd name="T21" fmla="*/ 2147483647 h 126"/>
              <a:gd name="T22" fmla="*/ 2147483647 w 168"/>
              <a:gd name="T23" fmla="*/ 2147483647 h 126"/>
              <a:gd name="T24" fmla="*/ 2147483647 w 168"/>
              <a:gd name="T25" fmla="*/ 2147483647 h 126"/>
              <a:gd name="T26" fmla="*/ 2147483647 w 168"/>
              <a:gd name="T27" fmla="*/ 2147483647 h 126"/>
              <a:gd name="T28" fmla="*/ 2147483647 w 168"/>
              <a:gd name="T29" fmla="*/ 2147483647 h 126"/>
              <a:gd name="T30" fmla="*/ 2147483647 w 168"/>
              <a:gd name="T31" fmla="*/ 2147483647 h 126"/>
              <a:gd name="T32" fmla="*/ 2147483647 w 168"/>
              <a:gd name="T33" fmla="*/ 2147483647 h 126"/>
              <a:gd name="T34" fmla="*/ 2147483647 w 168"/>
              <a:gd name="T35" fmla="*/ 2147483647 h 126"/>
              <a:gd name="T36" fmla="*/ 2147483647 w 168"/>
              <a:gd name="T37" fmla="*/ 2147483647 h 126"/>
              <a:gd name="T38" fmla="*/ 2147483647 w 168"/>
              <a:gd name="T39" fmla="*/ 2147483647 h 126"/>
              <a:gd name="T40" fmla="*/ 2147483647 w 168"/>
              <a:gd name="T41" fmla="*/ 2147483647 h 126"/>
              <a:gd name="T42" fmla="*/ 2147483647 w 168"/>
              <a:gd name="T43" fmla="*/ 2147483647 h 126"/>
              <a:gd name="T44" fmla="*/ 2147483647 w 168"/>
              <a:gd name="T45" fmla="*/ 2147483647 h 126"/>
              <a:gd name="T46" fmla="*/ 2147483647 w 168"/>
              <a:gd name="T47" fmla="*/ 2147483647 h 126"/>
              <a:gd name="T48" fmla="*/ 2147483647 w 168"/>
              <a:gd name="T49" fmla="*/ 2147483647 h 126"/>
              <a:gd name="T50" fmla="*/ 2147483647 w 168"/>
              <a:gd name="T51" fmla="*/ 2147483647 h 126"/>
              <a:gd name="T52" fmla="*/ 2147483647 w 168"/>
              <a:gd name="T53" fmla="*/ 2147483647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84" name="Oval 103"/>
          <p:cNvSpPr>
            <a:spLocks noChangeArrowheads="1"/>
          </p:cNvSpPr>
          <p:nvPr/>
        </p:nvSpPr>
        <p:spPr bwMode="auto">
          <a:xfrm>
            <a:off x="5605463" y="4948238"/>
            <a:ext cx="827087" cy="827087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5" name="Freeform 69"/>
          <p:cNvSpPr>
            <a:spLocks noEditPoints="1"/>
          </p:cNvSpPr>
          <p:nvPr/>
        </p:nvSpPr>
        <p:spPr bwMode="auto">
          <a:xfrm>
            <a:off x="5843588" y="5184775"/>
            <a:ext cx="349250" cy="352425"/>
          </a:xfrm>
          <a:custGeom>
            <a:avLst/>
            <a:gdLst>
              <a:gd name="T0" fmla="*/ 2147483647 w 58"/>
              <a:gd name="T1" fmla="*/ 2147483647 h 58"/>
              <a:gd name="T2" fmla="*/ 2147483647 w 58"/>
              <a:gd name="T3" fmla="*/ 2147483647 h 58"/>
              <a:gd name="T4" fmla="*/ 2147483647 w 58"/>
              <a:gd name="T5" fmla="*/ 2147483647 h 58"/>
              <a:gd name="T6" fmla="*/ 2147483647 w 58"/>
              <a:gd name="T7" fmla="*/ 2147483647 h 58"/>
              <a:gd name="T8" fmla="*/ 2147483647 w 58"/>
              <a:gd name="T9" fmla="*/ 2147483647 h 58"/>
              <a:gd name="T10" fmla="*/ 2147483647 w 58"/>
              <a:gd name="T11" fmla="*/ 2147483647 h 58"/>
              <a:gd name="T12" fmla="*/ 2147483647 w 58"/>
              <a:gd name="T13" fmla="*/ 2147483647 h 58"/>
              <a:gd name="T14" fmla="*/ 2147483647 w 58"/>
              <a:gd name="T15" fmla="*/ 2147483647 h 58"/>
              <a:gd name="T16" fmla="*/ 2147483647 w 58"/>
              <a:gd name="T17" fmla="*/ 2147483647 h 58"/>
              <a:gd name="T18" fmla="*/ 2147483647 w 58"/>
              <a:gd name="T19" fmla="*/ 2147483647 h 58"/>
              <a:gd name="T20" fmla="*/ 2147483647 w 58"/>
              <a:gd name="T21" fmla="*/ 2147483647 h 58"/>
              <a:gd name="T22" fmla="*/ 2147483647 w 58"/>
              <a:gd name="T23" fmla="*/ 2147483647 h 58"/>
              <a:gd name="T24" fmla="*/ 2147483647 w 58"/>
              <a:gd name="T25" fmla="*/ 2147483647 h 58"/>
              <a:gd name="T26" fmla="*/ 2147483647 w 58"/>
              <a:gd name="T27" fmla="*/ 2147483647 h 58"/>
              <a:gd name="T28" fmla="*/ 0 w 58"/>
              <a:gd name="T29" fmla="*/ 2147483647 h 58"/>
              <a:gd name="T30" fmla="*/ 0 w 58"/>
              <a:gd name="T31" fmla="*/ 2147483647 h 58"/>
              <a:gd name="T32" fmla="*/ 2147483647 w 58"/>
              <a:gd name="T33" fmla="*/ 2147483647 h 58"/>
              <a:gd name="T34" fmla="*/ 2147483647 w 58"/>
              <a:gd name="T35" fmla="*/ 2147483647 h 58"/>
              <a:gd name="T36" fmla="*/ 2147483647 w 58"/>
              <a:gd name="T37" fmla="*/ 2147483647 h 58"/>
              <a:gd name="T38" fmla="*/ 2147483647 w 58"/>
              <a:gd name="T39" fmla="*/ 0 h 58"/>
              <a:gd name="T40" fmla="*/ 2147483647 w 58"/>
              <a:gd name="T41" fmla="*/ 2147483647 h 58"/>
              <a:gd name="T42" fmla="*/ 2147483647 w 58"/>
              <a:gd name="T43" fmla="*/ 2147483647 h 58"/>
              <a:gd name="T44" fmla="*/ 2147483647 w 58"/>
              <a:gd name="T45" fmla="*/ 2147483647 h 58"/>
              <a:gd name="T46" fmla="*/ 2147483647 w 58"/>
              <a:gd name="T47" fmla="*/ 2147483647 h 58"/>
              <a:gd name="T48" fmla="*/ 2147483647 w 58"/>
              <a:gd name="T49" fmla="*/ 2147483647 h 58"/>
              <a:gd name="T50" fmla="*/ 2147483647 w 58"/>
              <a:gd name="T51" fmla="*/ 2147483647 h 58"/>
              <a:gd name="T52" fmla="*/ 2147483647 w 58"/>
              <a:gd name="T53" fmla="*/ 2147483647 h 58"/>
              <a:gd name="T54" fmla="*/ 2147483647 w 58"/>
              <a:gd name="T55" fmla="*/ 2147483647 h 58"/>
              <a:gd name="T56" fmla="*/ 2147483647 w 58"/>
              <a:gd name="T57" fmla="*/ 2147483647 h 58"/>
              <a:gd name="T58" fmla="*/ 2147483647 w 58"/>
              <a:gd name="T59" fmla="*/ 2147483647 h 58"/>
              <a:gd name="T60" fmla="*/ 2147483647 w 58"/>
              <a:gd name="T61" fmla="*/ 2147483647 h 58"/>
              <a:gd name="T62" fmla="*/ 2147483647 w 58"/>
              <a:gd name="T63" fmla="*/ 2147483647 h 58"/>
              <a:gd name="T64" fmla="*/ 2147483647 w 58"/>
              <a:gd name="T65" fmla="*/ 2147483647 h 58"/>
              <a:gd name="T66" fmla="*/ 2147483647 w 58"/>
              <a:gd name="T67" fmla="*/ 2147483647 h 5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8" h="58">
                <a:moveTo>
                  <a:pt x="29" y="58"/>
                </a:moveTo>
                <a:cubicBezTo>
                  <a:pt x="20" y="58"/>
                  <a:pt x="12" y="54"/>
                  <a:pt x="6" y="47"/>
                </a:cubicBezTo>
                <a:cubicBezTo>
                  <a:pt x="6" y="47"/>
                  <a:pt x="6" y="46"/>
                  <a:pt x="7" y="46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0"/>
                  <a:pt x="12" y="40"/>
                  <a:pt x="13" y="40"/>
                </a:cubicBezTo>
                <a:cubicBezTo>
                  <a:pt x="13" y="40"/>
                  <a:pt x="13" y="40"/>
                  <a:pt x="14" y="41"/>
                </a:cubicBezTo>
                <a:cubicBezTo>
                  <a:pt x="17" y="45"/>
                  <a:pt x="23" y="48"/>
                  <a:pt x="29" y="48"/>
                </a:cubicBezTo>
                <a:cubicBezTo>
                  <a:pt x="40" y="48"/>
                  <a:pt x="48" y="39"/>
                  <a:pt x="48" y="29"/>
                </a:cubicBezTo>
                <a:cubicBezTo>
                  <a:pt x="48" y="18"/>
                  <a:pt x="40" y="9"/>
                  <a:pt x="29" y="9"/>
                </a:cubicBezTo>
                <a:cubicBezTo>
                  <a:pt x="24" y="9"/>
                  <a:pt x="19" y="11"/>
                  <a:pt x="16" y="14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0"/>
                  <a:pt x="22" y="21"/>
                  <a:pt x="21" y="22"/>
                </a:cubicBezTo>
                <a:cubicBezTo>
                  <a:pt x="21" y="23"/>
                  <a:pt x="20" y="24"/>
                  <a:pt x="19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3"/>
                  <a:pt x="1" y="2"/>
                </a:cubicBezTo>
                <a:cubicBezTo>
                  <a:pt x="2" y="2"/>
                  <a:pt x="3" y="2"/>
                  <a:pt x="4" y="3"/>
                </a:cubicBezTo>
                <a:cubicBezTo>
                  <a:pt x="9" y="8"/>
                  <a:pt x="9" y="8"/>
                  <a:pt x="9" y="8"/>
                </a:cubicBezTo>
                <a:cubicBezTo>
                  <a:pt x="14" y="3"/>
                  <a:pt x="21" y="0"/>
                  <a:pt x="29" y="0"/>
                </a:cubicBezTo>
                <a:cubicBezTo>
                  <a:pt x="45" y="0"/>
                  <a:pt x="58" y="13"/>
                  <a:pt x="58" y="29"/>
                </a:cubicBezTo>
                <a:cubicBezTo>
                  <a:pt x="58" y="45"/>
                  <a:pt x="45" y="58"/>
                  <a:pt x="29" y="58"/>
                </a:cubicBezTo>
                <a:close/>
                <a:moveTo>
                  <a:pt x="34" y="35"/>
                </a:moveTo>
                <a:cubicBezTo>
                  <a:pt x="34" y="35"/>
                  <a:pt x="33" y="36"/>
                  <a:pt x="33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6"/>
                  <a:pt x="19" y="35"/>
                  <a:pt x="19" y="35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20" y="31"/>
                  <a:pt x="20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3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4" y="17"/>
                  <a:pt x="34" y="18"/>
                </a:cubicBezTo>
                <a:lnTo>
                  <a:pt x="34" y="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86" name="Oval 101"/>
          <p:cNvSpPr>
            <a:spLocks noChangeArrowheads="1"/>
          </p:cNvSpPr>
          <p:nvPr/>
        </p:nvSpPr>
        <p:spPr bwMode="auto">
          <a:xfrm>
            <a:off x="7127875" y="4691063"/>
            <a:ext cx="828675" cy="827087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7" name="Freeform 217"/>
          <p:cNvSpPr>
            <a:spLocks noEditPoints="1"/>
          </p:cNvSpPr>
          <p:nvPr/>
        </p:nvSpPr>
        <p:spPr bwMode="auto">
          <a:xfrm>
            <a:off x="7348538" y="4959350"/>
            <a:ext cx="387350" cy="290513"/>
          </a:xfrm>
          <a:custGeom>
            <a:avLst/>
            <a:gdLst>
              <a:gd name="T0" fmla="*/ 2147483647 w 78"/>
              <a:gd name="T1" fmla="*/ 2147483647 h 58"/>
              <a:gd name="T2" fmla="*/ 0 w 78"/>
              <a:gd name="T3" fmla="*/ 2147483647 h 58"/>
              <a:gd name="T4" fmla="*/ 0 w 78"/>
              <a:gd name="T5" fmla="*/ 0 h 58"/>
              <a:gd name="T6" fmla="*/ 2147483647 w 78"/>
              <a:gd name="T7" fmla="*/ 0 h 58"/>
              <a:gd name="T8" fmla="*/ 2147483647 w 78"/>
              <a:gd name="T9" fmla="*/ 2147483647 h 58"/>
              <a:gd name="T10" fmla="*/ 2147483647 w 78"/>
              <a:gd name="T11" fmla="*/ 2147483647 h 58"/>
              <a:gd name="T12" fmla="*/ 2147483647 w 78"/>
              <a:gd name="T13" fmla="*/ 2147483647 h 58"/>
              <a:gd name="T14" fmla="*/ 2147483647 w 78"/>
              <a:gd name="T15" fmla="*/ 2147483647 h 58"/>
              <a:gd name="T16" fmla="*/ 2147483647 w 78"/>
              <a:gd name="T17" fmla="*/ 2147483647 h 58"/>
              <a:gd name="T18" fmla="*/ 2147483647 w 78"/>
              <a:gd name="T19" fmla="*/ 2147483647 h 58"/>
              <a:gd name="T20" fmla="*/ 2147483647 w 78"/>
              <a:gd name="T21" fmla="*/ 2147483647 h 58"/>
              <a:gd name="T22" fmla="*/ 2147483647 w 78"/>
              <a:gd name="T23" fmla="*/ 2147483647 h 58"/>
              <a:gd name="T24" fmla="*/ 2147483647 w 78"/>
              <a:gd name="T25" fmla="*/ 2147483647 h 58"/>
              <a:gd name="T26" fmla="*/ 2147483647 w 78"/>
              <a:gd name="T27" fmla="*/ 2147483647 h 58"/>
              <a:gd name="T28" fmla="*/ 2147483647 w 78"/>
              <a:gd name="T29" fmla="*/ 2147483647 h 58"/>
              <a:gd name="T30" fmla="*/ 2147483647 w 78"/>
              <a:gd name="T31" fmla="*/ 2147483647 h 58"/>
              <a:gd name="T32" fmla="*/ 2147483647 w 78"/>
              <a:gd name="T33" fmla="*/ 2147483647 h 58"/>
              <a:gd name="T34" fmla="*/ 2147483647 w 78"/>
              <a:gd name="T35" fmla="*/ 2147483647 h 58"/>
              <a:gd name="T36" fmla="*/ 2147483647 w 78"/>
              <a:gd name="T37" fmla="*/ 2147483647 h 58"/>
              <a:gd name="T38" fmla="*/ 2147483647 w 78"/>
              <a:gd name="T39" fmla="*/ 2147483647 h 58"/>
              <a:gd name="T40" fmla="*/ 2147483647 w 78"/>
              <a:gd name="T41" fmla="*/ 2147483647 h 58"/>
              <a:gd name="T42" fmla="*/ 2147483647 w 78"/>
              <a:gd name="T43" fmla="*/ 2147483647 h 58"/>
              <a:gd name="T44" fmla="*/ 2147483647 w 78"/>
              <a:gd name="T45" fmla="*/ 2147483647 h 58"/>
              <a:gd name="T46" fmla="*/ 2147483647 w 78"/>
              <a:gd name="T47" fmla="*/ 2147483647 h 5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88" name="Oval 100"/>
          <p:cNvSpPr>
            <a:spLocks noChangeArrowheads="1"/>
          </p:cNvSpPr>
          <p:nvPr/>
        </p:nvSpPr>
        <p:spPr bwMode="auto">
          <a:xfrm>
            <a:off x="8413750" y="3670300"/>
            <a:ext cx="827088" cy="8286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9" name="Freeform 64"/>
          <p:cNvSpPr>
            <a:spLocks noEditPoints="1"/>
          </p:cNvSpPr>
          <p:nvPr/>
        </p:nvSpPr>
        <p:spPr bwMode="auto">
          <a:xfrm>
            <a:off x="8613775" y="3906838"/>
            <a:ext cx="427038" cy="355600"/>
          </a:xfrm>
          <a:custGeom>
            <a:avLst/>
            <a:gdLst>
              <a:gd name="T0" fmla="*/ 2147483647 w 77"/>
              <a:gd name="T1" fmla="*/ 2147483647 h 64"/>
              <a:gd name="T2" fmla="*/ 2147483647 w 77"/>
              <a:gd name="T3" fmla="*/ 2147483647 h 64"/>
              <a:gd name="T4" fmla="*/ 2147483647 w 77"/>
              <a:gd name="T5" fmla="*/ 2147483647 h 64"/>
              <a:gd name="T6" fmla="*/ 2147483647 w 77"/>
              <a:gd name="T7" fmla="*/ 2147483647 h 64"/>
              <a:gd name="T8" fmla="*/ 2147483647 w 77"/>
              <a:gd name="T9" fmla="*/ 2147483647 h 64"/>
              <a:gd name="T10" fmla="*/ 2147483647 w 77"/>
              <a:gd name="T11" fmla="*/ 2147483647 h 64"/>
              <a:gd name="T12" fmla="*/ 2147483647 w 77"/>
              <a:gd name="T13" fmla="*/ 2147483647 h 64"/>
              <a:gd name="T14" fmla="*/ 2147483647 w 77"/>
              <a:gd name="T15" fmla="*/ 2147483647 h 64"/>
              <a:gd name="T16" fmla="*/ 2147483647 w 77"/>
              <a:gd name="T17" fmla="*/ 2147483647 h 64"/>
              <a:gd name="T18" fmla="*/ 2147483647 w 77"/>
              <a:gd name="T19" fmla="*/ 2147483647 h 64"/>
              <a:gd name="T20" fmla="*/ 2147483647 w 77"/>
              <a:gd name="T21" fmla="*/ 2147483647 h 64"/>
              <a:gd name="T22" fmla="*/ 2147483647 w 77"/>
              <a:gd name="T23" fmla="*/ 2147483647 h 64"/>
              <a:gd name="T24" fmla="*/ 0 w 77"/>
              <a:gd name="T25" fmla="*/ 2147483647 h 64"/>
              <a:gd name="T26" fmla="*/ 0 w 77"/>
              <a:gd name="T27" fmla="*/ 2147483647 h 64"/>
              <a:gd name="T28" fmla="*/ 2147483647 w 77"/>
              <a:gd name="T29" fmla="*/ 2147483647 h 64"/>
              <a:gd name="T30" fmla="*/ 2147483647 w 77"/>
              <a:gd name="T31" fmla="*/ 2147483647 h 64"/>
              <a:gd name="T32" fmla="*/ 2147483647 w 77"/>
              <a:gd name="T33" fmla="*/ 2147483647 h 64"/>
              <a:gd name="T34" fmla="*/ 2147483647 w 77"/>
              <a:gd name="T35" fmla="*/ 2147483647 h 64"/>
              <a:gd name="T36" fmla="*/ 2147483647 w 77"/>
              <a:gd name="T37" fmla="*/ 0 h 64"/>
              <a:gd name="T38" fmla="*/ 2147483647 w 77"/>
              <a:gd name="T39" fmla="*/ 0 h 64"/>
              <a:gd name="T40" fmla="*/ 2147483647 w 77"/>
              <a:gd name="T41" fmla="*/ 0 h 64"/>
              <a:gd name="T42" fmla="*/ 2147483647 w 77"/>
              <a:gd name="T43" fmla="*/ 2147483647 h 64"/>
              <a:gd name="T44" fmla="*/ 2147483647 w 77"/>
              <a:gd name="T45" fmla="*/ 2147483647 h 64"/>
              <a:gd name="T46" fmla="*/ 2147483647 w 77"/>
              <a:gd name="T47" fmla="*/ 2147483647 h 64"/>
              <a:gd name="T48" fmla="*/ 2147483647 w 77"/>
              <a:gd name="T49" fmla="*/ 2147483647 h 64"/>
              <a:gd name="T50" fmla="*/ 2147483647 w 77"/>
              <a:gd name="T51" fmla="*/ 2147483647 h 64"/>
              <a:gd name="T52" fmla="*/ 2147483647 w 77"/>
              <a:gd name="T53" fmla="*/ 2147483647 h 64"/>
              <a:gd name="T54" fmla="*/ 2147483647 w 77"/>
              <a:gd name="T55" fmla="*/ 2147483647 h 64"/>
              <a:gd name="T56" fmla="*/ 2147483647 w 77"/>
              <a:gd name="T57" fmla="*/ 2147483647 h 64"/>
              <a:gd name="T58" fmla="*/ 2147483647 w 77"/>
              <a:gd name="T59" fmla="*/ 2147483647 h 64"/>
              <a:gd name="T60" fmla="*/ 2147483647 w 77"/>
              <a:gd name="T61" fmla="*/ 2147483647 h 64"/>
              <a:gd name="T62" fmla="*/ 2147483647 w 77"/>
              <a:gd name="T63" fmla="*/ 2147483647 h 64"/>
              <a:gd name="T64" fmla="*/ 2147483647 w 77"/>
              <a:gd name="T65" fmla="*/ 2147483647 h 64"/>
              <a:gd name="T66" fmla="*/ 2147483647 w 77"/>
              <a:gd name="T67" fmla="*/ 2147483647 h 64"/>
              <a:gd name="T68" fmla="*/ 2147483647 w 77"/>
              <a:gd name="T69" fmla="*/ 2147483647 h 64"/>
              <a:gd name="T70" fmla="*/ 2147483647 w 77"/>
              <a:gd name="T71" fmla="*/ 2147483647 h 64"/>
              <a:gd name="T72" fmla="*/ 2147483647 w 77"/>
              <a:gd name="T73" fmla="*/ 2147483647 h 64"/>
              <a:gd name="T74" fmla="*/ 2147483647 w 77"/>
              <a:gd name="T75" fmla="*/ 2147483647 h 64"/>
              <a:gd name="T76" fmla="*/ 2147483647 w 77"/>
              <a:gd name="T77" fmla="*/ 2147483647 h 64"/>
              <a:gd name="T78" fmla="*/ 2147483647 w 77"/>
              <a:gd name="T79" fmla="*/ 2147483647 h 64"/>
              <a:gd name="T80" fmla="*/ 2147483647 w 77"/>
              <a:gd name="T81" fmla="*/ 2147483647 h 64"/>
              <a:gd name="T82" fmla="*/ 2147483647 w 77"/>
              <a:gd name="T83" fmla="*/ 2147483647 h 64"/>
              <a:gd name="T84" fmla="*/ 2147483647 w 77"/>
              <a:gd name="T85" fmla="*/ 2147483647 h 64"/>
              <a:gd name="T86" fmla="*/ 2147483647 w 77"/>
              <a:gd name="T87" fmla="*/ 2147483647 h 64"/>
              <a:gd name="T88" fmla="*/ 2147483647 w 77"/>
              <a:gd name="T89" fmla="*/ 2147483647 h 64"/>
              <a:gd name="T90" fmla="*/ 2147483647 w 77"/>
              <a:gd name="T91" fmla="*/ 2147483647 h 64"/>
              <a:gd name="T92" fmla="*/ 2147483647 w 77"/>
              <a:gd name="T93" fmla="*/ 2147483647 h 64"/>
              <a:gd name="T94" fmla="*/ 2147483647 w 77"/>
              <a:gd name="T95" fmla="*/ 2147483647 h 64"/>
              <a:gd name="T96" fmla="*/ 2147483647 w 77"/>
              <a:gd name="T97" fmla="*/ 2147483647 h 64"/>
              <a:gd name="T98" fmla="*/ 2147483647 w 77"/>
              <a:gd name="T99" fmla="*/ 2147483647 h 64"/>
              <a:gd name="T100" fmla="*/ 2147483647 w 77"/>
              <a:gd name="T101" fmla="*/ 2147483647 h 64"/>
              <a:gd name="T102" fmla="*/ 2147483647 w 77"/>
              <a:gd name="T103" fmla="*/ 2147483647 h 64"/>
              <a:gd name="T104" fmla="*/ 2147483647 w 77"/>
              <a:gd name="T105" fmla="*/ 2147483647 h 64"/>
              <a:gd name="T106" fmla="*/ 2147483647 w 77"/>
              <a:gd name="T107" fmla="*/ 2147483647 h 64"/>
              <a:gd name="T108" fmla="*/ 2147483647 w 77"/>
              <a:gd name="T109" fmla="*/ 2147483647 h 64"/>
              <a:gd name="T110" fmla="*/ 2147483647 w 77"/>
              <a:gd name="T111" fmla="*/ 2147483647 h 64"/>
              <a:gd name="T112" fmla="*/ 2147483647 w 77"/>
              <a:gd name="T113" fmla="*/ 2147483647 h 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90" name="Freeform 130"/>
          <p:cNvSpPr>
            <a:spLocks noEditPoints="1"/>
          </p:cNvSpPr>
          <p:nvPr/>
        </p:nvSpPr>
        <p:spPr bwMode="auto">
          <a:xfrm>
            <a:off x="4968875" y="1128713"/>
            <a:ext cx="2092325" cy="2014537"/>
          </a:xfrm>
          <a:custGeom>
            <a:avLst/>
            <a:gdLst>
              <a:gd name="T0" fmla="*/ 2147483647 w 746"/>
              <a:gd name="T1" fmla="*/ 2147483647 h 719"/>
              <a:gd name="T2" fmla="*/ 2147483647 w 746"/>
              <a:gd name="T3" fmla="*/ 2147483647 h 719"/>
              <a:gd name="T4" fmla="*/ 2147483647 w 746"/>
              <a:gd name="T5" fmla="*/ 2147483647 h 719"/>
              <a:gd name="T6" fmla="*/ 2147483647 w 746"/>
              <a:gd name="T7" fmla="*/ 2147483647 h 719"/>
              <a:gd name="T8" fmla="*/ 2147483647 w 746"/>
              <a:gd name="T9" fmla="*/ 2147483647 h 719"/>
              <a:gd name="T10" fmla="*/ 2147483647 w 746"/>
              <a:gd name="T11" fmla="*/ 2147483647 h 719"/>
              <a:gd name="T12" fmla="*/ 2147483647 w 746"/>
              <a:gd name="T13" fmla="*/ 2147483647 h 719"/>
              <a:gd name="T14" fmla="*/ 2147483647 w 746"/>
              <a:gd name="T15" fmla="*/ 2147483647 h 719"/>
              <a:gd name="T16" fmla="*/ 2147483647 w 746"/>
              <a:gd name="T17" fmla="*/ 2147483647 h 719"/>
              <a:gd name="T18" fmla="*/ 2147483647 w 746"/>
              <a:gd name="T19" fmla="*/ 2147483647 h 719"/>
              <a:gd name="T20" fmla="*/ 2147483647 w 746"/>
              <a:gd name="T21" fmla="*/ 2147483647 h 719"/>
              <a:gd name="T22" fmla="*/ 2147483647 w 746"/>
              <a:gd name="T23" fmla="*/ 2147483647 h 719"/>
              <a:gd name="T24" fmla="*/ 2147483647 w 746"/>
              <a:gd name="T25" fmla="*/ 2147483647 h 719"/>
              <a:gd name="T26" fmla="*/ 2147483647 w 746"/>
              <a:gd name="T27" fmla="*/ 2147483647 h 719"/>
              <a:gd name="T28" fmla="*/ 2147483647 w 746"/>
              <a:gd name="T29" fmla="*/ 2147483647 h 719"/>
              <a:gd name="T30" fmla="*/ 2147483647 w 746"/>
              <a:gd name="T31" fmla="*/ 2147483647 h 719"/>
              <a:gd name="T32" fmla="*/ 2147483647 w 746"/>
              <a:gd name="T33" fmla="*/ 2147483647 h 719"/>
              <a:gd name="T34" fmla="*/ 2147483647 w 746"/>
              <a:gd name="T35" fmla="*/ 2147483647 h 719"/>
              <a:gd name="T36" fmla="*/ 2147483647 w 746"/>
              <a:gd name="T37" fmla="*/ 2147483647 h 719"/>
              <a:gd name="T38" fmla="*/ 2147483647 w 746"/>
              <a:gd name="T39" fmla="*/ 2147483647 h 719"/>
              <a:gd name="T40" fmla="*/ 2147483647 w 746"/>
              <a:gd name="T41" fmla="*/ 2147483647 h 719"/>
              <a:gd name="T42" fmla="*/ 2147483647 w 746"/>
              <a:gd name="T43" fmla="*/ 2147483647 h 719"/>
              <a:gd name="T44" fmla="*/ 2147483647 w 746"/>
              <a:gd name="T45" fmla="*/ 2147483647 h 719"/>
              <a:gd name="T46" fmla="*/ 2147483647 w 746"/>
              <a:gd name="T47" fmla="*/ 2147483647 h 719"/>
              <a:gd name="T48" fmla="*/ 2147483647 w 746"/>
              <a:gd name="T49" fmla="*/ 2147483647 h 719"/>
              <a:gd name="T50" fmla="*/ 2147483647 w 746"/>
              <a:gd name="T51" fmla="*/ 2147483647 h 719"/>
              <a:gd name="T52" fmla="*/ 2147483647 w 746"/>
              <a:gd name="T53" fmla="*/ 2147483647 h 719"/>
              <a:gd name="T54" fmla="*/ 2147483647 w 746"/>
              <a:gd name="T55" fmla="*/ 2147483647 h 719"/>
              <a:gd name="T56" fmla="*/ 2147483647 w 746"/>
              <a:gd name="T57" fmla="*/ 2147483647 h 719"/>
              <a:gd name="T58" fmla="*/ 2147483647 w 746"/>
              <a:gd name="T59" fmla="*/ 2147483647 h 719"/>
              <a:gd name="T60" fmla="*/ 2147483647 w 746"/>
              <a:gd name="T61" fmla="*/ 2147483647 h 719"/>
              <a:gd name="T62" fmla="*/ 2147483647 w 746"/>
              <a:gd name="T63" fmla="*/ 2147483647 h 719"/>
              <a:gd name="T64" fmla="*/ 2147483647 w 746"/>
              <a:gd name="T65" fmla="*/ 2147483647 h 719"/>
              <a:gd name="T66" fmla="*/ 2147483647 w 746"/>
              <a:gd name="T67" fmla="*/ 2147483647 h 719"/>
              <a:gd name="T68" fmla="*/ 2147483647 w 746"/>
              <a:gd name="T69" fmla="*/ 2147483647 h 719"/>
              <a:gd name="T70" fmla="*/ 2147483647 w 746"/>
              <a:gd name="T71" fmla="*/ 2147483647 h 719"/>
              <a:gd name="T72" fmla="*/ 2147483647 w 746"/>
              <a:gd name="T73" fmla="*/ 2147483647 h 719"/>
              <a:gd name="T74" fmla="*/ 2147483647 w 746"/>
              <a:gd name="T75" fmla="*/ 2147483647 h 719"/>
              <a:gd name="T76" fmla="*/ 2147483647 w 746"/>
              <a:gd name="T77" fmla="*/ 2147483647 h 719"/>
              <a:gd name="T78" fmla="*/ 2147483647 w 746"/>
              <a:gd name="T79" fmla="*/ 2147483647 h 719"/>
              <a:gd name="T80" fmla="*/ 2147483647 w 746"/>
              <a:gd name="T81" fmla="*/ 2147483647 h 719"/>
              <a:gd name="T82" fmla="*/ 2147483647 w 746"/>
              <a:gd name="T83" fmla="*/ 2147483647 h 719"/>
              <a:gd name="T84" fmla="*/ 2147483647 w 746"/>
              <a:gd name="T85" fmla="*/ 2147483647 h 719"/>
              <a:gd name="T86" fmla="*/ 2147483647 w 746"/>
              <a:gd name="T87" fmla="*/ 2147483647 h 719"/>
              <a:gd name="T88" fmla="*/ 2147483647 w 746"/>
              <a:gd name="T89" fmla="*/ 2147483647 h 719"/>
              <a:gd name="T90" fmla="*/ 2147483647 w 746"/>
              <a:gd name="T91" fmla="*/ 2147483647 h 719"/>
              <a:gd name="T92" fmla="*/ 2147483647 w 746"/>
              <a:gd name="T93" fmla="*/ 2147483647 h 719"/>
              <a:gd name="T94" fmla="*/ 2147483647 w 746"/>
              <a:gd name="T95" fmla="*/ 2147483647 h 719"/>
              <a:gd name="T96" fmla="*/ 2147483647 w 746"/>
              <a:gd name="T97" fmla="*/ 2147483647 h 719"/>
              <a:gd name="T98" fmla="*/ 2147483647 w 746"/>
              <a:gd name="T99" fmla="*/ 2147483647 h 719"/>
              <a:gd name="T100" fmla="*/ 2147483647 w 746"/>
              <a:gd name="T101" fmla="*/ 2147483647 h 719"/>
              <a:gd name="T102" fmla="*/ 2147483647 w 746"/>
              <a:gd name="T103" fmla="*/ 2147483647 h 719"/>
              <a:gd name="T104" fmla="*/ 2147483647 w 746"/>
              <a:gd name="T105" fmla="*/ 0 h 719"/>
              <a:gd name="T106" fmla="*/ 2147483647 w 746"/>
              <a:gd name="T107" fmla="*/ 2147483647 h 719"/>
              <a:gd name="T108" fmla="*/ 2147483647 w 746"/>
              <a:gd name="T109" fmla="*/ 2147483647 h 719"/>
              <a:gd name="T110" fmla="*/ 2147483647 w 746"/>
              <a:gd name="T111" fmla="*/ 2147483647 h 719"/>
              <a:gd name="T112" fmla="*/ 2147483647 w 746"/>
              <a:gd name="T113" fmla="*/ 2147483647 h 719"/>
              <a:gd name="T114" fmla="*/ 2147483647 w 746"/>
              <a:gd name="T115" fmla="*/ 2147483647 h 719"/>
              <a:gd name="T116" fmla="*/ 2147483647 w 746"/>
              <a:gd name="T117" fmla="*/ 2147483647 h 719"/>
              <a:gd name="T118" fmla="*/ 2147483647 w 746"/>
              <a:gd name="T119" fmla="*/ 2147483647 h 719"/>
              <a:gd name="T120" fmla="*/ 2147483647 w 746"/>
              <a:gd name="T121" fmla="*/ 2147483647 h 719"/>
              <a:gd name="T122" fmla="*/ 2147483647 w 746"/>
              <a:gd name="T123" fmla="*/ 2147483647 h 719"/>
              <a:gd name="T124" fmla="*/ 2147483647 w 746"/>
              <a:gd name="T125" fmla="*/ 2147483647 h 71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91" name="TextBox 13"/>
          <p:cNvSpPr txBox="1">
            <a:spLocks noChangeArrowheads="1"/>
          </p:cNvSpPr>
          <p:nvPr/>
        </p:nvSpPr>
        <p:spPr bwMode="auto">
          <a:xfrm>
            <a:off x="8283575" y="4576763"/>
            <a:ext cx="108743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2" name="TextBox 13"/>
          <p:cNvSpPr txBox="1">
            <a:spLocks noChangeArrowheads="1"/>
          </p:cNvSpPr>
          <p:nvPr/>
        </p:nvSpPr>
        <p:spPr bwMode="auto">
          <a:xfrm>
            <a:off x="7050088" y="5572125"/>
            <a:ext cx="10858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3" name="TextBox 13"/>
          <p:cNvSpPr txBox="1">
            <a:spLocks noChangeArrowheads="1"/>
          </p:cNvSpPr>
          <p:nvPr/>
        </p:nvSpPr>
        <p:spPr bwMode="auto">
          <a:xfrm>
            <a:off x="5472113" y="5853113"/>
            <a:ext cx="10858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4" name="TextBox 13"/>
          <p:cNvSpPr txBox="1">
            <a:spLocks noChangeArrowheads="1"/>
          </p:cNvSpPr>
          <p:nvPr/>
        </p:nvSpPr>
        <p:spPr bwMode="auto">
          <a:xfrm>
            <a:off x="3987800" y="5603875"/>
            <a:ext cx="10858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5" name="TextBox 13"/>
          <p:cNvSpPr txBox="1">
            <a:spLocks noChangeArrowheads="1"/>
          </p:cNvSpPr>
          <p:nvPr/>
        </p:nvSpPr>
        <p:spPr bwMode="auto">
          <a:xfrm>
            <a:off x="2601913" y="4618038"/>
            <a:ext cx="10858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6896" name="组合 3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6897" name="椭圆 3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898" name="等腰三角形 35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亮亮图文旗舰店https://liangliangtuwen.tmall.com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Office 主题">
  <a:themeElements>
    <a:clrScheme name="1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Office 主题">
  <a:themeElements>
    <a:clrScheme name="1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Office 主题">
  <a:themeElements>
    <a:clrScheme name="1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Office 主题">
  <a:themeElements>
    <a:clrScheme name="1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清风素材1 https://12sc.taobao.com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清风素材2 https://12sc.taobao.com">
  <a:themeElements>
    <a:clrScheme name="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清风素材3 https://12sc.taobao.com">
  <a:themeElements>
    <a:clrScheme name="5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5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5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清风素材4 https://12sc.taobao.com">
  <a:themeElements>
    <a:clrScheme name="6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清风素材5 https://12sc.taobao.com">
  <a:themeElements>
    <a:clrScheme name="7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清风素材6 https://12sc.taobao.com">
  <a:themeElements>
    <a:clrScheme name="8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8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清风素材7 https://12sc.taobao.com">
  <a:themeElements>
    <a:clrScheme name="9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清风素材8 https://12sc.taobao.com">
  <a:themeElements>
    <a:clrScheme name="10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Pages>0</Pages>
  <Words>3604</Words>
  <Characters>0</Characters>
  <Application>Microsoft Office PowerPoint</Application>
  <DocSecurity>0</DocSecurity>
  <PresentationFormat>自定义</PresentationFormat>
  <Lines>0</Lines>
  <Paragraphs>324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14</vt:i4>
      </vt:variant>
      <vt:variant>
        <vt:lpstr>幻灯片标题</vt:lpstr>
      </vt:variant>
      <vt:variant>
        <vt:i4>31</vt:i4>
      </vt:variant>
    </vt:vector>
  </HeadingPairs>
  <TitlesOfParts>
    <vt:vector size="45" baseType="lpstr">
      <vt:lpstr>亮亮图文旗舰店https://liangliangtuwen.tmall.com</vt:lpstr>
      <vt:lpstr>清风素材1 https://12sc.taobao.com</vt:lpstr>
      <vt:lpstr>清风素材2 https://12sc.taobao.com</vt:lpstr>
      <vt:lpstr>清风素材3 https://12sc.taobao.com</vt:lpstr>
      <vt:lpstr>清风素材4 https://12sc.taobao.com</vt:lpstr>
      <vt:lpstr>清风素材5 https://12sc.taobao.com</vt:lpstr>
      <vt:lpstr>清风素材6 https://12sc.taobao.com</vt:lpstr>
      <vt:lpstr>清风素材7 https://12sc.taobao.com</vt:lpstr>
      <vt:lpstr>清风素材8 https://12sc.taobao.com</vt:lpstr>
      <vt:lpstr>11_Office 主题</vt:lpstr>
      <vt:lpstr>12_Office 主题</vt:lpstr>
      <vt:lpstr>13_Office 主题</vt:lpstr>
      <vt:lpstr>14_Office 主题</vt:lpstr>
      <vt:lpstr>2_Office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</vt:vector>
  </TitlesOfParts>
  <LinksUpToDate>false</LinksUpToDate>
  <CharactersWithSpaces>0</CharactersWithSpaces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清风素材;12sc.taobao.com</dc:creator>
  <cp:keywords>12sc.taobao.com</cp:keywords>
  <dc:description>12sc.taobao.com</dc:description>
  <cp:lastModifiedBy>Administrator</cp:lastModifiedBy>
  <cp:revision>129</cp:revision>
  <dcterms:created xsi:type="dcterms:W3CDTF">2015-08-12T02:06:50Z</dcterms:created>
  <dcterms:modified xsi:type="dcterms:W3CDTF">2017-07-07T02:09:13Z</dcterms:modified>
  <cp:category>12sc.taobao.com</cp:category>
  <cp:contentStatus>12sc.taobao.com</cp:contentStatus>
</cp:coreProperties>
</file>